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4086" r:id="rId1"/>
  </p:sldMasterIdLst>
  <p:notesMasterIdLst>
    <p:notesMasterId r:id="rId137"/>
  </p:notesMasterIdLst>
  <p:sldIdLst>
    <p:sldId id="256" r:id="rId2"/>
    <p:sldId id="257" r:id="rId3"/>
    <p:sldId id="261" r:id="rId4"/>
    <p:sldId id="259" r:id="rId5"/>
    <p:sldId id="260" r:id="rId6"/>
    <p:sldId id="262" r:id="rId7"/>
    <p:sldId id="264" r:id="rId8"/>
    <p:sldId id="265" r:id="rId9"/>
    <p:sldId id="266" r:id="rId10"/>
    <p:sldId id="267" r:id="rId11"/>
    <p:sldId id="268" r:id="rId12"/>
    <p:sldId id="271" r:id="rId13"/>
    <p:sldId id="272" r:id="rId14"/>
    <p:sldId id="274" r:id="rId15"/>
    <p:sldId id="273" r:id="rId16"/>
    <p:sldId id="276" r:id="rId17"/>
    <p:sldId id="277" r:id="rId18"/>
    <p:sldId id="289" r:id="rId19"/>
    <p:sldId id="278" r:id="rId20"/>
    <p:sldId id="291" r:id="rId21"/>
    <p:sldId id="281" r:id="rId22"/>
    <p:sldId id="373" r:id="rId23"/>
    <p:sldId id="282" r:id="rId24"/>
    <p:sldId id="283" r:id="rId25"/>
    <p:sldId id="284" r:id="rId26"/>
    <p:sldId id="286" r:id="rId27"/>
    <p:sldId id="285" r:id="rId28"/>
    <p:sldId id="287" r:id="rId29"/>
    <p:sldId id="288" r:id="rId30"/>
    <p:sldId id="292" r:id="rId31"/>
    <p:sldId id="293" r:id="rId32"/>
    <p:sldId id="294" r:id="rId33"/>
    <p:sldId id="297" r:id="rId34"/>
    <p:sldId id="298" r:id="rId35"/>
    <p:sldId id="299" r:id="rId36"/>
    <p:sldId id="296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03" r:id="rId52"/>
    <p:sldId id="325" r:id="rId53"/>
    <p:sldId id="321" r:id="rId54"/>
    <p:sldId id="322" r:id="rId55"/>
    <p:sldId id="323" r:id="rId56"/>
    <p:sldId id="324" r:id="rId57"/>
    <p:sldId id="320" r:id="rId58"/>
    <p:sldId id="319" r:id="rId59"/>
    <p:sldId id="328" r:id="rId60"/>
    <p:sldId id="326" r:id="rId61"/>
    <p:sldId id="327" r:id="rId62"/>
    <p:sldId id="329" r:id="rId63"/>
    <p:sldId id="330" r:id="rId64"/>
    <p:sldId id="331" r:id="rId65"/>
    <p:sldId id="333" r:id="rId66"/>
    <p:sldId id="334" r:id="rId67"/>
    <p:sldId id="332" r:id="rId68"/>
    <p:sldId id="337" r:id="rId69"/>
    <p:sldId id="338" r:id="rId70"/>
    <p:sldId id="336" r:id="rId71"/>
    <p:sldId id="339" r:id="rId72"/>
    <p:sldId id="340" r:id="rId73"/>
    <p:sldId id="341" r:id="rId74"/>
    <p:sldId id="342" r:id="rId75"/>
    <p:sldId id="343" r:id="rId76"/>
    <p:sldId id="345" r:id="rId77"/>
    <p:sldId id="350" r:id="rId78"/>
    <p:sldId id="348" r:id="rId79"/>
    <p:sldId id="349" r:id="rId80"/>
    <p:sldId id="352" r:id="rId81"/>
    <p:sldId id="353" r:id="rId82"/>
    <p:sldId id="354" r:id="rId83"/>
    <p:sldId id="355" r:id="rId84"/>
    <p:sldId id="356" r:id="rId85"/>
    <p:sldId id="357" r:id="rId86"/>
    <p:sldId id="371" r:id="rId87"/>
    <p:sldId id="358" r:id="rId88"/>
    <p:sldId id="359" r:id="rId89"/>
    <p:sldId id="410" r:id="rId90"/>
    <p:sldId id="411" r:id="rId91"/>
    <p:sldId id="412" r:id="rId92"/>
    <p:sldId id="413" r:id="rId93"/>
    <p:sldId id="360" r:id="rId94"/>
    <p:sldId id="361" r:id="rId95"/>
    <p:sldId id="362" r:id="rId96"/>
    <p:sldId id="300" r:id="rId97"/>
    <p:sldId id="301" r:id="rId98"/>
    <p:sldId id="302" r:id="rId99"/>
    <p:sldId id="363" r:id="rId100"/>
    <p:sldId id="364" r:id="rId101"/>
    <p:sldId id="365" r:id="rId102"/>
    <p:sldId id="366" r:id="rId103"/>
    <p:sldId id="367" r:id="rId104"/>
    <p:sldId id="414" r:id="rId105"/>
    <p:sldId id="382" r:id="rId106"/>
    <p:sldId id="385" r:id="rId107"/>
    <p:sldId id="386" r:id="rId108"/>
    <p:sldId id="387" r:id="rId109"/>
    <p:sldId id="388" r:id="rId110"/>
    <p:sldId id="389" r:id="rId111"/>
    <p:sldId id="390" r:id="rId112"/>
    <p:sldId id="380" r:id="rId113"/>
    <p:sldId id="405" r:id="rId114"/>
    <p:sldId id="374" r:id="rId115"/>
    <p:sldId id="375" r:id="rId116"/>
    <p:sldId id="368" r:id="rId117"/>
    <p:sldId id="370" r:id="rId118"/>
    <p:sldId id="378" r:id="rId119"/>
    <p:sldId id="381" r:id="rId120"/>
    <p:sldId id="383" r:id="rId121"/>
    <p:sldId id="391" r:id="rId122"/>
    <p:sldId id="392" r:id="rId123"/>
    <p:sldId id="393" r:id="rId124"/>
    <p:sldId id="394" r:id="rId125"/>
    <p:sldId id="395" r:id="rId126"/>
    <p:sldId id="398" r:id="rId127"/>
    <p:sldId id="396" r:id="rId128"/>
    <p:sldId id="399" r:id="rId129"/>
    <p:sldId id="400" r:id="rId130"/>
    <p:sldId id="401" r:id="rId131"/>
    <p:sldId id="402" r:id="rId132"/>
    <p:sldId id="403" r:id="rId133"/>
    <p:sldId id="404" r:id="rId134"/>
    <p:sldId id="409" r:id="rId135"/>
    <p:sldId id="377" r:id="rId1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B80"/>
    <a:srgbClr val="C5431E"/>
    <a:srgbClr val="6F974D"/>
    <a:srgbClr val="EAE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/>
    <p:restoredTop sz="94694"/>
  </p:normalViewPr>
  <p:slideViewPr>
    <p:cSldViewPr snapToGrid="0" snapToObjects="1">
      <p:cViewPr varScale="1">
        <p:scale>
          <a:sx n="131" d="100"/>
          <a:sy n="131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01936-9770-824F-B714-0CBBCFB816BE}" type="datetimeFigureOut">
              <a:rPr lang="en-KR" smtClean="0"/>
              <a:t>28/07/2020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57558-5E56-7D4C-AE57-654C054E5D9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32568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C534-8781-1548-8662-951A59A7F477}" type="datetime2">
              <a:rPr lang="en-US" smtClean="0"/>
              <a:t>Tuesday, July 28,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84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638E-B206-1844-9F73-2AF3286A5B05}" type="datetime2">
              <a:rPr lang="en-US" smtClean="0"/>
              <a:t>Tuesday, July 28,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91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E6703-E626-BD46-BC2F-F5CFA7F0F465}" type="datetime2">
              <a:rPr lang="en-US" smtClean="0"/>
              <a:t>Tuesday, July 28,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09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481D-101A-D546-AB9C-079D6D556890}" type="datetime2">
              <a:rPr lang="en-US" smtClean="0"/>
              <a:t>Tuesday, July 28,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0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C921C-DAB7-B84F-9D32-B8F30A26A446}" type="datetime2">
              <a:rPr lang="en-US" smtClean="0"/>
              <a:t>Tuesday, July 28,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34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B5EB-B231-384F-9C00-3958F262ACA8}" type="datetime2">
              <a:rPr lang="en-US" smtClean="0"/>
              <a:t>Tuesday, July 28,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21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98DE-4A34-AE43-BEBE-85A2560DE1C5}" type="datetime2">
              <a:rPr lang="en-US" smtClean="0"/>
              <a:t>Tuesday, July 28,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5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FCE3-F738-2E43-8EC7-852D2D85C969}" type="datetime2">
              <a:rPr lang="en-US" smtClean="0"/>
              <a:t>Tuesday, July 28,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6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583D-022B-7E48-9E72-985217F261C9}" type="datetime2">
              <a:rPr lang="en-US" smtClean="0"/>
              <a:t>Tuesday, July 28,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7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AC360-3DF6-7E47-A422-5117642D42B2}" type="datetime2">
              <a:rPr lang="en-US" smtClean="0"/>
              <a:t>Tuesday, July 28,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68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C233A-C4FC-2741-B4C1-D2BF0E846B19}" type="datetime2">
              <a:rPr lang="en-US" smtClean="0"/>
              <a:t>Tuesday, July 28,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9E31B93C-04B8-C141-8763-F944B5369E3D}" type="datetime2">
              <a:rPr lang="en-US" smtClean="0"/>
              <a:t>Tuesday, July 28,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55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5" r:id="rId6"/>
    <p:sldLayoutId id="2147484080" r:id="rId7"/>
    <p:sldLayoutId id="2147484081" r:id="rId8"/>
    <p:sldLayoutId id="2147484082" r:id="rId9"/>
    <p:sldLayoutId id="2147484084" r:id="rId10"/>
    <p:sldLayoutId id="2147484083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" Target="slide11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" Target="slide11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E0DA4-6F55-40CD-B575-540A2ABE3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20719" r="9091"/>
          <a:stretch/>
        </p:blipFill>
        <p:spPr>
          <a:xfrm>
            <a:off x="20" y="429"/>
            <a:ext cx="12191980" cy="68575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EAEF07-04DF-F248-AF98-F7D4324A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114" y="620486"/>
            <a:ext cx="5344886" cy="4062547"/>
          </a:xfrm>
        </p:spPr>
        <p:txBody>
          <a:bodyPr anchor="b">
            <a:normAutofit/>
          </a:bodyPr>
          <a:lstStyle/>
          <a:p>
            <a:pPr algn="l"/>
            <a:r>
              <a:rPr lang="en-KR" b="1" dirty="0">
                <a:solidFill>
                  <a:schemeClr val="bg1"/>
                </a:solidFill>
              </a:rPr>
              <a:t>Artificial Intelligence for Games</a:t>
            </a:r>
            <a:br>
              <a:rPr lang="en-KR" b="1" dirty="0">
                <a:solidFill>
                  <a:schemeClr val="bg1"/>
                </a:solidFill>
              </a:rPr>
            </a:br>
            <a:endParaRPr lang="en-KR" b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10E29-D6F6-C443-8183-EF89E3D1024A}"/>
              </a:ext>
            </a:extLst>
          </p:cNvPr>
          <p:cNvSpPr txBox="1"/>
          <p:nvPr/>
        </p:nvSpPr>
        <p:spPr>
          <a:xfrm>
            <a:off x="751114" y="4465555"/>
            <a:ext cx="336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/>
                </a:solidFill>
              </a:rPr>
              <a:t>Speaker: Junghwan(John) Lee</a:t>
            </a:r>
          </a:p>
        </p:txBody>
      </p:sp>
    </p:spTree>
    <p:extLst>
      <p:ext uri="{BB962C8B-B14F-4D97-AF65-F5344CB8AC3E}">
        <p14:creationId xmlns:p14="http://schemas.microsoft.com/office/powerpoint/2010/main" val="77163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99410-8E6D-954A-9771-8B345614F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KR" sz="3200" dirty="0">
                <a:solidFill>
                  <a:schemeClr val="bg1"/>
                </a:solidFill>
              </a:rPr>
              <a:t>Overview</a:t>
            </a:r>
            <a:br>
              <a:rPr lang="en-KR" sz="3200" dirty="0">
                <a:solidFill>
                  <a:schemeClr val="bg1"/>
                </a:solidFill>
              </a:rPr>
            </a:br>
            <a:br>
              <a:rPr lang="en-KR" sz="3200" dirty="0">
                <a:solidFill>
                  <a:schemeClr val="bg1"/>
                </a:solidFill>
              </a:rPr>
            </a:br>
            <a:br>
              <a:rPr lang="en-KR" sz="3200" dirty="0">
                <a:solidFill>
                  <a:schemeClr val="bg1"/>
                </a:solidFill>
              </a:rPr>
            </a:br>
            <a:endParaRPr lang="en-KR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EAC7E-9FE1-224A-856E-4E1F1486B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528412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KR" sz="1800" b="1" dirty="0"/>
              <a:t>General Concepts for a Simple AI</a:t>
            </a:r>
          </a:p>
          <a:p>
            <a:pPr marL="0" indent="0">
              <a:buNone/>
            </a:pPr>
            <a:r>
              <a:rPr lang="en-KR" sz="1800" dirty="0"/>
              <a:t>	-- Trees</a:t>
            </a:r>
          </a:p>
          <a:p>
            <a:pPr marL="0" indent="0">
              <a:buNone/>
            </a:pPr>
            <a:r>
              <a:rPr lang="en-KR" sz="1800" dirty="0"/>
              <a:t>	-- Heuristics</a:t>
            </a:r>
          </a:p>
          <a:p>
            <a:pPr marL="0" indent="0">
              <a:buNone/>
            </a:pPr>
            <a:r>
              <a:rPr lang="en-KR" sz="1800" dirty="0"/>
              <a:t>	-- MiniMax Algorithm</a:t>
            </a:r>
          </a:p>
          <a:p>
            <a:pPr marL="0" indent="0">
              <a:buNone/>
            </a:pPr>
            <a:endParaRPr lang="en-KR" sz="1800" dirty="0"/>
          </a:p>
          <a:p>
            <a:pPr marL="0" indent="0">
              <a:buNone/>
            </a:pPr>
            <a:r>
              <a:rPr lang="en-KR" sz="1800" b="1" dirty="0"/>
              <a:t>2. Making our AI smarter </a:t>
            </a:r>
          </a:p>
          <a:p>
            <a:pPr marL="0" indent="0">
              <a:buNone/>
            </a:pPr>
            <a:r>
              <a:rPr lang="en-KR" sz="1800" b="1" dirty="0"/>
              <a:t>	</a:t>
            </a:r>
            <a:r>
              <a:rPr lang="en-KR" sz="1800" dirty="0"/>
              <a:t>-- Depth</a:t>
            </a:r>
          </a:p>
          <a:p>
            <a:pPr marL="0" indent="0">
              <a:buNone/>
            </a:pPr>
            <a:r>
              <a:rPr lang="en-KR" sz="1800" b="1" dirty="0"/>
              <a:t>	</a:t>
            </a:r>
            <a:r>
              <a:rPr lang="en-KR" sz="1800" dirty="0"/>
              <a:t>-- Pruning</a:t>
            </a:r>
          </a:p>
          <a:p>
            <a:pPr marL="0" indent="0">
              <a:buNone/>
            </a:pPr>
            <a:endParaRPr lang="en-KR" sz="1800" b="1" dirty="0"/>
          </a:p>
          <a:p>
            <a:pPr marL="0" indent="0">
              <a:buNone/>
            </a:pPr>
            <a:r>
              <a:rPr lang="en-KR" sz="1800" b="1" dirty="0"/>
              <a:t>Extra: Making our AI even smarter</a:t>
            </a:r>
          </a:p>
          <a:p>
            <a:pPr marL="0" indent="0">
              <a:buNone/>
            </a:pPr>
            <a:r>
              <a:rPr lang="en-KR" sz="1800" dirty="0"/>
              <a:t>	--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A2DDC-32B3-844B-B758-129A1C2B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EAB3BA-07EE-4B64-A177-47C30D77587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8625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D80A1-BD73-4F45-8D9F-5BFB93E94C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588579"/>
                <a:ext cx="10240903" cy="5482539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KR" dirty="0"/>
              </a:p>
              <a:p>
                <a:pPr marL="0" indent="0">
                  <a:buNone/>
                </a:pPr>
                <a:r>
                  <a:rPr lang="en-KR" dirty="0"/>
                  <a:t>A lower-end estimation of possible moves will be ~25 possible moves per turn</a:t>
                </a:r>
              </a:p>
              <a:p>
                <a:pPr marL="0" indent="0">
                  <a:buNone/>
                </a:pPr>
                <a:r>
                  <a:rPr lang="en-KR" dirty="0"/>
                  <a:t>A game of chess typically lasts 40 turns</a:t>
                </a:r>
              </a:p>
              <a:p>
                <a:pPr marL="0" indent="0">
                  <a:buNone/>
                </a:pPr>
                <a:endParaRPr lang="en-KR" dirty="0"/>
              </a:p>
              <a:p>
                <a:pPr marL="0" indent="0">
                  <a:buNone/>
                </a:pPr>
                <a:r>
                  <a:rPr lang="en-KR" dirty="0"/>
                  <a:t>So the number of possibilities to calculate will be:</a:t>
                </a:r>
              </a:p>
              <a:p>
                <a:pPr marL="0" indent="0">
                  <a:buNone/>
                </a:pPr>
                <a:endParaRPr lang="en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55</m:t>
                          </m:r>
                        </m:sup>
                      </m:s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D80A1-BD73-4F45-8D9F-5BFB93E94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588579"/>
                <a:ext cx="10240903" cy="5482539"/>
              </a:xfrm>
              <a:blipFill>
                <a:blip r:embed="rId2"/>
                <a:stretch>
                  <a:fillRect l="-148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CE31F-462D-4B44-BFAB-F8D85922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99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72CECF-BC40-3F4D-A67E-F43E7B2AF1FA}"/>
              </a:ext>
            </a:extLst>
          </p:cNvPr>
          <p:cNvSpPr txBox="1"/>
          <p:nvPr/>
        </p:nvSpPr>
        <p:spPr>
          <a:xfrm>
            <a:off x="7756635" y="3909849"/>
            <a:ext cx="254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That’s a pretty big size!</a:t>
            </a:r>
          </a:p>
        </p:txBody>
      </p:sp>
    </p:spTree>
    <p:extLst>
      <p:ext uri="{BB962C8B-B14F-4D97-AF65-F5344CB8AC3E}">
        <p14:creationId xmlns:p14="http://schemas.microsoft.com/office/powerpoint/2010/main" val="26793949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D80A1-BD73-4F45-8D9F-5BFB93E94C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588579"/>
                <a:ext cx="10240903" cy="5482539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KR" dirty="0"/>
              </a:p>
              <a:p>
                <a:pPr marL="0" indent="0">
                  <a:buNone/>
                </a:pPr>
                <a:r>
                  <a:rPr lang="en-KR" dirty="0"/>
                  <a:t>A lower-end estimation of possible moves will be ~25 possible moves per turn</a:t>
                </a:r>
              </a:p>
              <a:p>
                <a:pPr marL="0" indent="0">
                  <a:buNone/>
                </a:pPr>
                <a:r>
                  <a:rPr lang="en-KR" dirty="0"/>
                  <a:t>A game of chess typically lasts 40 turns</a:t>
                </a:r>
              </a:p>
              <a:p>
                <a:pPr marL="0" indent="0">
                  <a:buNone/>
                </a:pPr>
                <a:endParaRPr lang="en-KR" dirty="0"/>
              </a:p>
              <a:p>
                <a:pPr marL="0" indent="0">
                  <a:buNone/>
                </a:pPr>
                <a:r>
                  <a:rPr lang="en-KR" dirty="0"/>
                  <a:t>So the number of possibilities to calculate will be:</a:t>
                </a:r>
              </a:p>
              <a:p>
                <a:pPr marL="0" indent="0">
                  <a:buNone/>
                </a:pPr>
                <a:endParaRPr lang="en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55</m:t>
                          </m:r>
                        </m:sup>
                      </m:s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D80A1-BD73-4F45-8D9F-5BFB93E94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588579"/>
                <a:ext cx="10240903" cy="5482539"/>
              </a:xfrm>
              <a:blipFill>
                <a:blip r:embed="rId2"/>
                <a:stretch>
                  <a:fillRect l="-148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CE31F-462D-4B44-BFAB-F8D85922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100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72CECF-BC40-3F4D-A67E-F43E7B2AF1FA}"/>
              </a:ext>
            </a:extLst>
          </p:cNvPr>
          <p:cNvSpPr txBox="1"/>
          <p:nvPr/>
        </p:nvSpPr>
        <p:spPr>
          <a:xfrm>
            <a:off x="7756635" y="3909849"/>
            <a:ext cx="254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That’s a pretty big size!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0401B-6F34-EA4A-B93F-FCDCB711FC3D}"/>
              </a:ext>
            </a:extLst>
          </p:cNvPr>
          <p:cNvSpPr txBox="1"/>
          <p:nvPr/>
        </p:nvSpPr>
        <p:spPr>
          <a:xfrm>
            <a:off x="1371600" y="4692869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Our computers cannot handle this much!</a:t>
            </a:r>
          </a:p>
        </p:txBody>
      </p:sp>
    </p:spTree>
    <p:extLst>
      <p:ext uri="{BB962C8B-B14F-4D97-AF65-F5344CB8AC3E}">
        <p14:creationId xmlns:p14="http://schemas.microsoft.com/office/powerpoint/2010/main" val="24942597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D80A1-BD73-4F45-8D9F-5BFB93E94C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588579"/>
                <a:ext cx="10240903" cy="5482539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KR" dirty="0"/>
              </a:p>
              <a:p>
                <a:pPr marL="0" indent="0">
                  <a:buNone/>
                </a:pPr>
                <a:r>
                  <a:rPr lang="en-KR" dirty="0"/>
                  <a:t>A lower-end estimation of possible moves will be ~25 possible moves per turn</a:t>
                </a:r>
              </a:p>
              <a:p>
                <a:pPr marL="0" indent="0">
                  <a:buNone/>
                </a:pPr>
                <a:r>
                  <a:rPr lang="en-KR" dirty="0"/>
                  <a:t>A game of chess typically lasts 40 turns</a:t>
                </a:r>
              </a:p>
              <a:p>
                <a:pPr marL="0" indent="0">
                  <a:buNone/>
                </a:pPr>
                <a:endParaRPr lang="en-KR" dirty="0"/>
              </a:p>
              <a:p>
                <a:pPr marL="0" indent="0">
                  <a:buNone/>
                </a:pPr>
                <a:r>
                  <a:rPr lang="en-KR" dirty="0"/>
                  <a:t>So the number of possibilities to calculate will be:</a:t>
                </a:r>
              </a:p>
              <a:p>
                <a:pPr marL="0" indent="0">
                  <a:buNone/>
                </a:pPr>
                <a:endParaRPr lang="en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55</m:t>
                          </m:r>
                        </m:sup>
                      </m:s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D80A1-BD73-4F45-8D9F-5BFB93E94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588579"/>
                <a:ext cx="10240903" cy="5482539"/>
              </a:xfrm>
              <a:blipFill>
                <a:blip r:embed="rId2"/>
                <a:stretch>
                  <a:fillRect l="-148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CE31F-462D-4B44-BFAB-F8D85922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101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72CECF-BC40-3F4D-A67E-F43E7B2AF1FA}"/>
              </a:ext>
            </a:extLst>
          </p:cNvPr>
          <p:cNvSpPr txBox="1"/>
          <p:nvPr/>
        </p:nvSpPr>
        <p:spPr>
          <a:xfrm>
            <a:off x="7756635" y="3909849"/>
            <a:ext cx="254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That’s a pretty big size!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0401B-6F34-EA4A-B93F-FCDCB711FC3D}"/>
              </a:ext>
            </a:extLst>
          </p:cNvPr>
          <p:cNvSpPr txBox="1"/>
          <p:nvPr/>
        </p:nvSpPr>
        <p:spPr>
          <a:xfrm>
            <a:off x="1371600" y="4692869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Our computers cannot handle this much!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50F10-E8AF-3C4C-9E38-4651AF744F0B}"/>
                  </a:ext>
                </a:extLst>
              </p:cNvPr>
              <p:cNvSpPr txBox="1"/>
              <p:nvPr/>
            </p:nvSpPr>
            <p:spPr>
              <a:xfrm>
                <a:off x="1371600" y="5062201"/>
                <a:ext cx="9417643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KR" b="1" dirty="0"/>
                  <a:t>Assuming calculating heuristics for each move is 80 Bytes, that is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</m:t>
                        </m:r>
                      </m:sup>
                    </m:sSup>
                  </m:oMath>
                </a14:m>
                <a:r>
                  <a:rPr lang="en-KR" b="1" dirty="0"/>
                  <a:t> Gigabytes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50F10-E8AF-3C4C-9E38-4651AF74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062201"/>
                <a:ext cx="9417643" cy="372410"/>
              </a:xfrm>
              <a:prstGeom prst="rect">
                <a:avLst/>
              </a:prstGeom>
              <a:blipFill>
                <a:blip r:embed="rId3"/>
                <a:stretch>
                  <a:fillRect l="-539" t="-6667" b="-20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6619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D80A1-BD73-4F45-8D9F-5BFB93E94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88579"/>
            <a:ext cx="10240903" cy="5482539"/>
          </a:xfrm>
        </p:spPr>
        <p:txBody>
          <a:bodyPr/>
          <a:lstStyle/>
          <a:p>
            <a:pPr marL="0" indent="0">
              <a:buNone/>
            </a:pPr>
            <a:r>
              <a:rPr lang="en-KR" b="1" dirty="0"/>
              <a:t>So what do we do?</a:t>
            </a:r>
          </a:p>
          <a:p>
            <a:pPr marL="0" indent="0">
              <a:buNone/>
            </a:pPr>
            <a:endParaRPr lang="en-KR" b="1" dirty="0"/>
          </a:p>
          <a:p>
            <a:pPr marL="0" indent="0">
              <a:buNone/>
            </a:pPr>
            <a:r>
              <a:rPr lang="en-KR" dirty="0"/>
              <a:t>Unfortunately, we have to limit our depth to 6~7 for a normal computer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/>
              <a:t>BUT the depth varies significantly depending on the game and the heuristics you build.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CE31F-462D-4B44-BFAB-F8D85922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433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7CE0ED-670A-44ED-9267-236A77A5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055566-9B78-4577-BB88-C1E139BA1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" y="1"/>
            <a:ext cx="12192003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5">
                  <a:alpha val="83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456B12-3135-4942-BC5C-B111CAEF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2"/>
            <a:ext cx="11733692" cy="6869065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48000"/>
                </a:schemeClr>
              </a:gs>
              <a:gs pos="99000">
                <a:schemeClr val="accent2">
                  <a:alpha val="57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EA8068-5C49-4225-8B62-3E3C30BF7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886" cy="6880604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9000"/>
                </a:schemeClr>
              </a:gs>
              <a:gs pos="99000">
                <a:schemeClr val="accent2">
                  <a:alpha val="21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EE5648-70CA-4800-81EE-40F5CD1A3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95039" y="-2895044"/>
            <a:ext cx="6400799" cy="12190885"/>
          </a:xfrm>
          <a:prstGeom prst="rect">
            <a:avLst/>
          </a:prstGeom>
          <a:gradFill>
            <a:gsLst>
              <a:gs pos="8000">
                <a:schemeClr val="accent5">
                  <a:alpha val="38000"/>
                </a:schemeClr>
              </a:gs>
              <a:gs pos="100000">
                <a:schemeClr val="accent6">
                  <a:lumMod val="75000"/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D3F41-1D67-E44F-B907-DEF84F9CF57B}"/>
              </a:ext>
            </a:extLst>
          </p:cNvPr>
          <p:cNvSpPr txBox="1"/>
          <p:nvPr/>
        </p:nvSpPr>
        <p:spPr>
          <a:xfrm>
            <a:off x="6838048" y="457202"/>
            <a:ext cx="6498525" cy="310252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Quick</a:t>
            </a:r>
          </a:p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865637-A524-441B-A1B6-6D38BF9B1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708" y="1420764"/>
            <a:ext cx="6857999" cy="4038605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9000">
                <a:schemeClr val="accent4">
                  <a:lumMod val="60000"/>
                  <a:lumOff val="40000"/>
                  <a:alpha val="60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559A662-54F5-47C0-8F66-AEA2B861C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168948">
            <a:off x="1535724" y="1053996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1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19B522-3C5B-6046-8662-88468332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 smtClean="0"/>
              <a:pPr defTabSz="914400">
                <a:spcAft>
                  <a:spcPts val="600"/>
                </a:spcAft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669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3A4003-1875-46E3-BBC1-9CF42E13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DECF1C-4B20-4CD9-90C7-F85AAB33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B46BEC-0E77-41F0-A7D5-D5B40D22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40517" y="5262916"/>
            <a:ext cx="7751481" cy="11453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4D73B4-F569-4D64-BA77-14454E09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62916"/>
            <a:ext cx="8778690" cy="159508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1000"/>
                </a:schemeClr>
              </a:gs>
              <a:gs pos="99000">
                <a:schemeClr val="accent5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437E30-AED3-4732-B13B-17D277D8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126" y="5256870"/>
            <a:ext cx="5301872" cy="1600701"/>
          </a:xfrm>
          <a:prstGeom prst="rect">
            <a:avLst/>
          </a:prstGeom>
          <a:gradFill>
            <a:gsLst>
              <a:gs pos="22000">
                <a:schemeClr val="tx2">
                  <a:lumMod val="75000"/>
                  <a:lumOff val="25000"/>
                  <a:alpha val="0"/>
                </a:schemeClr>
              </a:gs>
              <a:gs pos="99000">
                <a:schemeClr val="tx2">
                  <a:lumMod val="75000"/>
                  <a:lumOff val="25000"/>
                  <a:alpha val="6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C137E-E828-D24B-B894-80881F70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02884"/>
            <a:ext cx="10698103" cy="827037"/>
          </a:xfrm>
        </p:spPr>
        <p:txBody>
          <a:bodyPr anchor="ctr">
            <a:normAutofit/>
          </a:bodyPr>
          <a:lstStyle/>
          <a:p>
            <a:r>
              <a:rPr lang="en-KR" sz="3200" dirty="0">
                <a:solidFill>
                  <a:schemeClr val="bg1"/>
                </a:solidFill>
              </a:rPr>
              <a:t>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1F4A8-9810-014C-90CC-BA3B2EA77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EAB3BA-07EE-4B64-A177-47C30D775877}" type="slidenum">
              <a:rPr lang="en-US" smtClean="0"/>
              <a:pPr>
                <a:spcAft>
                  <a:spcPts val="600"/>
                </a:spcAft>
              </a:pPr>
              <a:t>104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D4CE69-8BFA-2D48-A47A-7D660A3602BD}"/>
              </a:ext>
            </a:extLst>
          </p:cNvPr>
          <p:cNvGrpSpPr/>
          <p:nvPr/>
        </p:nvGrpSpPr>
        <p:grpSpPr>
          <a:xfrm rot="10800000">
            <a:off x="1916820" y="601490"/>
            <a:ext cx="7836780" cy="4320473"/>
            <a:chOff x="1696103" y="471740"/>
            <a:chExt cx="9060295" cy="484721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F1288D5-0714-804C-9A9F-6DC1D8B87D81}"/>
                </a:ext>
              </a:extLst>
            </p:cNvPr>
            <p:cNvSpPr/>
            <p:nvPr/>
          </p:nvSpPr>
          <p:spPr>
            <a:xfrm rot="10800000">
              <a:off x="5538498" y="471740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526BB64-7F8D-BE47-AE57-2866976B16F5}"/>
                </a:ext>
              </a:extLst>
            </p:cNvPr>
            <p:cNvSpPr/>
            <p:nvPr/>
          </p:nvSpPr>
          <p:spPr>
            <a:xfrm rot="10800000">
              <a:off x="8534451" y="2474634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33D1199-1CAF-404C-9CA9-2473CD50D539}"/>
                </a:ext>
              </a:extLst>
            </p:cNvPr>
            <p:cNvSpPr/>
            <p:nvPr/>
          </p:nvSpPr>
          <p:spPr>
            <a:xfrm rot="10800000">
              <a:off x="5602014" y="2466405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8EE1784-A4F3-8C49-A2E9-40E6B4F4B461}"/>
                </a:ext>
              </a:extLst>
            </p:cNvPr>
            <p:cNvSpPr/>
            <p:nvPr/>
          </p:nvSpPr>
          <p:spPr>
            <a:xfrm rot="10800000">
              <a:off x="2854521" y="2495655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2A52FF7-9605-C342-A095-78F6BE2C80CB}"/>
                </a:ext>
              </a:extLst>
            </p:cNvPr>
            <p:cNvSpPr/>
            <p:nvPr/>
          </p:nvSpPr>
          <p:spPr>
            <a:xfrm rot="10800000">
              <a:off x="9768425" y="4352004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2514A19-C738-DA44-9A1D-2A76B44CC54D}"/>
                </a:ext>
              </a:extLst>
            </p:cNvPr>
            <p:cNvSpPr/>
            <p:nvPr/>
          </p:nvSpPr>
          <p:spPr>
            <a:xfrm rot="10800000">
              <a:off x="8534452" y="4327286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202C10E-772F-B14F-8E07-06BAA64180E9}"/>
                </a:ext>
              </a:extLst>
            </p:cNvPr>
            <p:cNvSpPr/>
            <p:nvPr/>
          </p:nvSpPr>
          <p:spPr>
            <a:xfrm rot="10800000">
              <a:off x="6806492" y="4327286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88D9024-151F-2D49-9F95-5EACE17CB69F}"/>
                </a:ext>
              </a:extLst>
            </p:cNvPr>
            <p:cNvSpPr/>
            <p:nvPr/>
          </p:nvSpPr>
          <p:spPr>
            <a:xfrm rot="10800000">
              <a:off x="5701861" y="4343511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6644B20-BF58-2F48-8AFB-C211A0B0DFE6}"/>
                </a:ext>
              </a:extLst>
            </p:cNvPr>
            <p:cNvSpPr/>
            <p:nvPr/>
          </p:nvSpPr>
          <p:spPr>
            <a:xfrm rot="10800000">
              <a:off x="4581520" y="4343512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C7165BF-E85C-604D-9B1C-7FACE03E199A}"/>
                </a:ext>
              </a:extLst>
            </p:cNvPr>
            <p:cNvSpPr/>
            <p:nvPr/>
          </p:nvSpPr>
          <p:spPr>
            <a:xfrm rot="10800000">
              <a:off x="2854521" y="4327287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9148E0-9269-354A-A4C3-D9AD7DB3ADAA}"/>
                </a:ext>
              </a:extLst>
            </p:cNvPr>
            <p:cNvSpPr/>
            <p:nvPr/>
          </p:nvSpPr>
          <p:spPr>
            <a:xfrm rot="10800000">
              <a:off x="1696103" y="4343512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765B13-C90F-1C4D-B7E8-130511835571}"/>
                </a:ext>
              </a:extLst>
            </p:cNvPr>
            <p:cNvSpPr/>
            <p:nvPr/>
          </p:nvSpPr>
          <p:spPr>
            <a:xfrm rot="10800000">
              <a:off x="5889208" y="1235381"/>
              <a:ext cx="289864" cy="1386703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D44FD4D-7ED0-C141-894F-E9218AE1FBE0}"/>
                </a:ext>
              </a:extLst>
            </p:cNvPr>
            <p:cNvSpPr/>
            <p:nvPr/>
          </p:nvSpPr>
          <p:spPr>
            <a:xfrm rot="10800000">
              <a:off x="5996623" y="3382198"/>
              <a:ext cx="289864" cy="1386703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51F958-6D0E-3044-BC47-C2F85B029607}"/>
                </a:ext>
              </a:extLst>
            </p:cNvPr>
            <p:cNvSpPr/>
            <p:nvPr/>
          </p:nvSpPr>
          <p:spPr>
            <a:xfrm rot="10800000">
              <a:off x="8883505" y="3191085"/>
              <a:ext cx="289864" cy="1386703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F087090-1FC5-1446-A65F-6A711A48954B}"/>
                </a:ext>
              </a:extLst>
            </p:cNvPr>
            <p:cNvSpPr/>
            <p:nvPr/>
          </p:nvSpPr>
          <p:spPr>
            <a:xfrm rot="10800000">
              <a:off x="3203575" y="3191084"/>
              <a:ext cx="289864" cy="1386703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8A1F683-0E1C-BE4B-ACF9-7B3DAF7C24ED}"/>
                </a:ext>
              </a:extLst>
            </p:cNvPr>
            <p:cNvSpPr/>
            <p:nvPr/>
          </p:nvSpPr>
          <p:spPr>
            <a:xfrm rot="12177533" flipH="1">
              <a:off x="2524887" y="3029656"/>
              <a:ext cx="283130" cy="1822800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7E034CD-1FBD-1741-B6DF-1E20B2960024}"/>
                </a:ext>
              </a:extLst>
            </p:cNvPr>
            <p:cNvSpPr/>
            <p:nvPr/>
          </p:nvSpPr>
          <p:spPr>
            <a:xfrm rot="12177533" flipH="1">
              <a:off x="5314970" y="3029657"/>
              <a:ext cx="283130" cy="1822800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D78D67-1455-4547-A1CB-28A90BAAB765}"/>
                </a:ext>
              </a:extLst>
            </p:cNvPr>
            <p:cNvSpPr/>
            <p:nvPr/>
          </p:nvSpPr>
          <p:spPr>
            <a:xfrm rot="9271004" flipH="1">
              <a:off x="6697592" y="2977033"/>
              <a:ext cx="283130" cy="1822800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46DB5E5-B1E9-4947-A315-2CF2C4C379DD}"/>
                </a:ext>
              </a:extLst>
            </p:cNvPr>
            <p:cNvSpPr/>
            <p:nvPr/>
          </p:nvSpPr>
          <p:spPr>
            <a:xfrm rot="9271004" flipH="1">
              <a:off x="9597363" y="2922118"/>
              <a:ext cx="283130" cy="1822800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3A5409-1329-2E43-A949-D885231296AE}"/>
                </a:ext>
              </a:extLst>
            </p:cNvPr>
            <p:cNvSpPr/>
            <p:nvPr/>
          </p:nvSpPr>
          <p:spPr>
            <a:xfrm rot="7148499" flipH="1">
              <a:off x="7375101" y="319817"/>
              <a:ext cx="283130" cy="3131627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9AD43A6-517B-C04B-8977-9C8F00F286C0}"/>
                </a:ext>
              </a:extLst>
            </p:cNvPr>
            <p:cNvSpPr/>
            <p:nvPr/>
          </p:nvSpPr>
          <p:spPr>
            <a:xfrm rot="3412568" flipH="1">
              <a:off x="4549838" y="362918"/>
              <a:ext cx="283130" cy="3131627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38082494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3A4003-1875-46E3-BBC1-9CF42E13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DECF1C-4B20-4CD9-90C7-F85AAB33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B46BEC-0E77-41F0-A7D5-D5B40D22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40517" y="5262916"/>
            <a:ext cx="7751481" cy="11453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4D73B4-F569-4D64-BA77-14454E09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62916"/>
            <a:ext cx="8778690" cy="159508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1000"/>
                </a:schemeClr>
              </a:gs>
              <a:gs pos="99000">
                <a:schemeClr val="accent5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437E30-AED3-4732-B13B-17D277D8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126" y="5256870"/>
            <a:ext cx="5301872" cy="1600701"/>
          </a:xfrm>
          <a:prstGeom prst="rect">
            <a:avLst/>
          </a:prstGeom>
          <a:gradFill>
            <a:gsLst>
              <a:gs pos="22000">
                <a:schemeClr val="tx2">
                  <a:lumMod val="75000"/>
                  <a:lumOff val="25000"/>
                  <a:alpha val="0"/>
                </a:schemeClr>
              </a:gs>
              <a:gs pos="99000">
                <a:schemeClr val="tx2">
                  <a:lumMod val="75000"/>
                  <a:lumOff val="25000"/>
                  <a:alpha val="6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E9DD2-B714-3148-BDC9-BFD2ED996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02884"/>
            <a:ext cx="10698103" cy="827037"/>
          </a:xfrm>
        </p:spPr>
        <p:txBody>
          <a:bodyPr anchor="ctr">
            <a:normAutofit/>
          </a:bodyPr>
          <a:lstStyle/>
          <a:p>
            <a:r>
              <a:rPr lang="en-KR" sz="3200" dirty="0">
                <a:solidFill>
                  <a:schemeClr val="bg1"/>
                </a:solidFill>
              </a:rPr>
              <a:t>Using trees to represent Chess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7E399-0510-E240-9EAA-3C2CE3D8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EAB3BA-07EE-4B64-A177-47C30D775877}" type="slidenum">
              <a:rPr lang="en-US" smtClean="0"/>
              <a:pPr>
                <a:spcAft>
                  <a:spcPts val="600"/>
                </a:spcAft>
              </a:pPr>
              <a:t>105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832765-57D1-084E-8EB8-02B95FA4D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87" y="155264"/>
            <a:ext cx="5080000" cy="508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D7A7A47-8352-3E4C-B672-1E1F5CBC05B9}"/>
              </a:ext>
            </a:extLst>
          </p:cNvPr>
          <p:cNvSpPr/>
          <p:nvPr/>
        </p:nvSpPr>
        <p:spPr>
          <a:xfrm>
            <a:off x="8086899" y="3654333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26C83C-587D-EB44-BAE8-80756F7B6769}"/>
              </a:ext>
            </a:extLst>
          </p:cNvPr>
          <p:cNvSpPr/>
          <p:nvPr/>
        </p:nvSpPr>
        <p:spPr>
          <a:xfrm>
            <a:off x="5785134" y="2881822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6DF628-DF58-094C-92CD-DEA0872E33B6}"/>
              </a:ext>
            </a:extLst>
          </p:cNvPr>
          <p:cNvSpPr/>
          <p:nvPr/>
        </p:nvSpPr>
        <p:spPr>
          <a:xfrm>
            <a:off x="6604940" y="2881822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18C979-216E-9741-A0C2-68C7C740A6CF}"/>
              </a:ext>
            </a:extLst>
          </p:cNvPr>
          <p:cNvSpPr/>
          <p:nvPr/>
        </p:nvSpPr>
        <p:spPr>
          <a:xfrm>
            <a:off x="7428164" y="2881822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EFF1179-43E8-824B-B60A-FB856F522CE5}"/>
              </a:ext>
            </a:extLst>
          </p:cNvPr>
          <p:cNvSpPr/>
          <p:nvPr/>
        </p:nvSpPr>
        <p:spPr>
          <a:xfrm>
            <a:off x="8254807" y="2881822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ED19FC-58D4-1B4F-ABD4-0336F6BCF77E}"/>
              </a:ext>
            </a:extLst>
          </p:cNvPr>
          <p:cNvSpPr/>
          <p:nvPr/>
        </p:nvSpPr>
        <p:spPr>
          <a:xfrm>
            <a:off x="9122832" y="2881822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CE3B88E-5086-1D43-BB67-4E5B64883B96}"/>
              </a:ext>
            </a:extLst>
          </p:cNvPr>
          <p:cNvSpPr/>
          <p:nvPr/>
        </p:nvSpPr>
        <p:spPr>
          <a:xfrm>
            <a:off x="10455271" y="2881822"/>
            <a:ext cx="682823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16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E26249-974A-0347-8EF7-15F48D3D4D5B}"/>
              </a:ext>
            </a:extLst>
          </p:cNvPr>
          <p:cNvSpPr txBox="1"/>
          <p:nvPr/>
        </p:nvSpPr>
        <p:spPr>
          <a:xfrm>
            <a:off x="9854572" y="29651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810100-BD98-0047-ADCC-4871F280D91C}"/>
              </a:ext>
            </a:extLst>
          </p:cNvPr>
          <p:cNvSpPr txBox="1"/>
          <p:nvPr/>
        </p:nvSpPr>
        <p:spPr>
          <a:xfrm>
            <a:off x="8801345" y="3890816"/>
            <a:ext cx="65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Start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62B3E0-AF2E-C340-A762-F7D3972C6C85}"/>
              </a:ext>
            </a:extLst>
          </p:cNvPr>
          <p:cNvCxnSpPr>
            <a:cxnSpLocks/>
            <a:stCxn id="12" idx="0"/>
            <a:endCxn id="14" idx="4"/>
          </p:cNvCxnSpPr>
          <p:nvPr/>
        </p:nvCxnSpPr>
        <p:spPr>
          <a:xfrm flipH="1" flipV="1">
            <a:off x="6058403" y="3417850"/>
            <a:ext cx="230176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C7AE70-EA07-E843-9DD0-3460DF24F768}"/>
              </a:ext>
            </a:extLst>
          </p:cNvPr>
          <p:cNvCxnSpPr>
            <a:cxnSpLocks/>
            <a:stCxn id="16" idx="4"/>
            <a:endCxn id="12" idx="0"/>
          </p:cNvCxnSpPr>
          <p:nvPr/>
        </p:nvCxnSpPr>
        <p:spPr>
          <a:xfrm>
            <a:off x="6878209" y="3417850"/>
            <a:ext cx="1481959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16CB52-0332-0440-AC51-DB7754AF7031}"/>
              </a:ext>
            </a:extLst>
          </p:cNvPr>
          <p:cNvCxnSpPr>
            <a:stCxn id="18" idx="4"/>
            <a:endCxn id="12" idx="0"/>
          </p:cNvCxnSpPr>
          <p:nvPr/>
        </p:nvCxnSpPr>
        <p:spPr>
          <a:xfrm>
            <a:off x="7701433" y="3417850"/>
            <a:ext cx="65873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61A092-CD31-2940-B004-77E74799093C}"/>
              </a:ext>
            </a:extLst>
          </p:cNvPr>
          <p:cNvCxnSpPr>
            <a:stCxn id="19" idx="4"/>
            <a:endCxn id="12" idx="0"/>
          </p:cNvCxnSpPr>
          <p:nvPr/>
        </p:nvCxnSpPr>
        <p:spPr>
          <a:xfrm flipH="1">
            <a:off x="8360168" y="3417850"/>
            <a:ext cx="167908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B025FE-5369-E04D-BAC8-9D802C6DB7F6}"/>
              </a:ext>
            </a:extLst>
          </p:cNvPr>
          <p:cNvCxnSpPr>
            <a:cxnSpLocks/>
            <a:stCxn id="20" idx="4"/>
            <a:endCxn id="12" idx="0"/>
          </p:cNvCxnSpPr>
          <p:nvPr/>
        </p:nvCxnSpPr>
        <p:spPr>
          <a:xfrm flipH="1">
            <a:off x="8360168" y="3417850"/>
            <a:ext cx="1035933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3C85C4C-5CA7-4D48-A3BE-A9B3967F6C64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 flipH="1">
            <a:off x="8360168" y="3417850"/>
            <a:ext cx="243651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D013AF-74F3-2D46-8CF0-D5E6AD98E283}"/>
              </a:ext>
            </a:extLst>
          </p:cNvPr>
          <p:cNvCxnSpPr>
            <a:cxnSpLocks/>
            <a:stCxn id="31" idx="4"/>
            <a:endCxn id="14" idx="0"/>
          </p:cNvCxnSpPr>
          <p:nvPr/>
        </p:nvCxnSpPr>
        <p:spPr>
          <a:xfrm>
            <a:off x="5795501" y="1745709"/>
            <a:ext cx="262902" cy="113611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6F9DD72-E54A-8049-B369-3CA4450D3253}"/>
              </a:ext>
            </a:extLst>
          </p:cNvPr>
          <p:cNvSpPr/>
          <p:nvPr/>
        </p:nvSpPr>
        <p:spPr>
          <a:xfrm>
            <a:off x="5522232" y="1209681"/>
            <a:ext cx="546538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C1F36BA-5EA5-4042-9FDC-631C206808B9}"/>
              </a:ext>
            </a:extLst>
          </p:cNvPr>
          <p:cNvSpPr/>
          <p:nvPr/>
        </p:nvSpPr>
        <p:spPr>
          <a:xfrm>
            <a:off x="6549544" y="1193654"/>
            <a:ext cx="741532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5B077A-F30B-7F4E-BD42-AFF7C54C8880}"/>
              </a:ext>
            </a:extLst>
          </p:cNvPr>
          <p:cNvSpPr txBox="1"/>
          <p:nvPr/>
        </p:nvSpPr>
        <p:spPr>
          <a:xfrm>
            <a:off x="6134046" y="12472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909ECF-7134-A642-B64C-E011522E2D30}"/>
              </a:ext>
            </a:extLst>
          </p:cNvPr>
          <p:cNvCxnSpPr>
            <a:cxnSpLocks/>
            <a:stCxn id="32" idx="4"/>
            <a:endCxn id="14" idx="0"/>
          </p:cNvCxnSpPr>
          <p:nvPr/>
        </p:nvCxnSpPr>
        <p:spPr>
          <a:xfrm flipH="1">
            <a:off x="6058403" y="1729682"/>
            <a:ext cx="861907" cy="1152140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A9CF762-CBFA-FB48-AFB7-D130D7B85A34}"/>
              </a:ext>
            </a:extLst>
          </p:cNvPr>
          <p:cNvSpPr txBox="1"/>
          <p:nvPr/>
        </p:nvSpPr>
        <p:spPr>
          <a:xfrm>
            <a:off x="8217939" y="14318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492DD6E-C790-7A47-8188-89A650155417}"/>
              </a:ext>
            </a:extLst>
          </p:cNvPr>
          <p:cNvSpPr/>
          <p:nvPr/>
        </p:nvSpPr>
        <p:spPr>
          <a:xfrm>
            <a:off x="9857660" y="1265172"/>
            <a:ext cx="546538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4977F2F-94E9-CB41-9F3E-2C04BDB5921F}"/>
              </a:ext>
            </a:extLst>
          </p:cNvPr>
          <p:cNvSpPr/>
          <p:nvPr/>
        </p:nvSpPr>
        <p:spPr>
          <a:xfrm>
            <a:off x="10870971" y="1290789"/>
            <a:ext cx="741532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29B520-F552-524D-A002-3FB69327A739}"/>
              </a:ext>
            </a:extLst>
          </p:cNvPr>
          <p:cNvSpPr txBox="1"/>
          <p:nvPr/>
        </p:nvSpPr>
        <p:spPr>
          <a:xfrm>
            <a:off x="10455473" y="13443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5F6335-D05D-1044-A2E4-66FACAE20276}"/>
              </a:ext>
            </a:extLst>
          </p:cNvPr>
          <p:cNvCxnSpPr>
            <a:cxnSpLocks/>
            <a:stCxn id="37" idx="4"/>
            <a:endCxn id="21" idx="0"/>
          </p:cNvCxnSpPr>
          <p:nvPr/>
        </p:nvCxnSpPr>
        <p:spPr>
          <a:xfrm flipH="1">
            <a:off x="10796683" y="1826817"/>
            <a:ext cx="445054" cy="1055005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02ECC5-C9C9-D047-8D92-691AE274AB64}"/>
              </a:ext>
            </a:extLst>
          </p:cNvPr>
          <p:cNvCxnSpPr>
            <a:cxnSpLocks/>
            <a:stCxn id="36" idx="4"/>
            <a:endCxn id="21" idx="0"/>
          </p:cNvCxnSpPr>
          <p:nvPr/>
        </p:nvCxnSpPr>
        <p:spPr>
          <a:xfrm>
            <a:off x="10130929" y="1801200"/>
            <a:ext cx="665754" cy="1080622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327BDC9-9FD3-394D-93C5-63F886E7DEDB}"/>
              </a:ext>
            </a:extLst>
          </p:cNvPr>
          <p:cNvSpPr txBox="1"/>
          <p:nvPr/>
        </p:nvSpPr>
        <p:spPr>
          <a:xfrm>
            <a:off x="6189442" y="3316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45E13D-AF39-854A-B4B1-803B702C3EB0}"/>
              </a:ext>
            </a:extLst>
          </p:cNvPr>
          <p:cNvSpPr txBox="1"/>
          <p:nvPr/>
        </p:nvSpPr>
        <p:spPr>
          <a:xfrm>
            <a:off x="10588933" y="3016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517350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3A4003-1875-46E3-BBC1-9CF42E13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DECF1C-4B20-4CD9-90C7-F85AAB33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B46BEC-0E77-41F0-A7D5-D5B40D22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40517" y="5262916"/>
            <a:ext cx="7751481" cy="11453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4D73B4-F569-4D64-BA77-14454E09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62916"/>
            <a:ext cx="8778690" cy="159508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1000"/>
                </a:schemeClr>
              </a:gs>
              <a:gs pos="99000">
                <a:schemeClr val="accent5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437E30-AED3-4732-B13B-17D277D8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126" y="5256870"/>
            <a:ext cx="5301872" cy="1600701"/>
          </a:xfrm>
          <a:prstGeom prst="rect">
            <a:avLst/>
          </a:prstGeom>
          <a:gradFill>
            <a:gsLst>
              <a:gs pos="22000">
                <a:schemeClr val="tx2">
                  <a:lumMod val="75000"/>
                  <a:lumOff val="25000"/>
                  <a:alpha val="0"/>
                </a:schemeClr>
              </a:gs>
              <a:gs pos="99000">
                <a:schemeClr val="tx2">
                  <a:lumMod val="75000"/>
                  <a:lumOff val="25000"/>
                  <a:alpha val="6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73BA9-8612-FF4F-9925-FAF382780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02884"/>
            <a:ext cx="10698103" cy="827037"/>
          </a:xfrm>
        </p:spPr>
        <p:txBody>
          <a:bodyPr anchor="ctr">
            <a:normAutofit/>
          </a:bodyPr>
          <a:lstStyle/>
          <a:p>
            <a:r>
              <a:rPr lang="en-KR" sz="3200" dirty="0">
                <a:solidFill>
                  <a:schemeClr val="bg1"/>
                </a:solidFill>
              </a:rPr>
              <a:t>Heuristics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63750-FB8C-D444-B07A-3CF41A2BF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EAB3BA-07EE-4B64-A177-47C30D775877}" type="slidenum">
              <a:rPr lang="en-US" smtClean="0"/>
              <a:pPr>
                <a:spcAft>
                  <a:spcPts val="600"/>
                </a:spcAft>
              </a:pPr>
              <a:t>106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98E5D-EAE4-2F44-9364-B240813E441F}"/>
              </a:ext>
            </a:extLst>
          </p:cNvPr>
          <p:cNvSpPr txBox="1"/>
          <p:nvPr/>
        </p:nvSpPr>
        <p:spPr>
          <a:xfrm>
            <a:off x="1081511" y="1471448"/>
            <a:ext cx="39319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You eliminate a pawn: 100</a:t>
            </a:r>
          </a:p>
          <a:p>
            <a:endParaRPr lang="en-KR" dirty="0"/>
          </a:p>
          <a:p>
            <a:r>
              <a:rPr lang="en-KR" dirty="0"/>
              <a:t>You eliminate a bishop: 350</a:t>
            </a:r>
          </a:p>
          <a:p>
            <a:endParaRPr lang="en-KR" dirty="0"/>
          </a:p>
          <a:p>
            <a:r>
              <a:rPr lang="en-KR" dirty="0"/>
              <a:t>You eliminate a rook: 500</a:t>
            </a:r>
          </a:p>
          <a:p>
            <a:endParaRPr lang="en-KR" dirty="0"/>
          </a:p>
          <a:p>
            <a:r>
              <a:rPr lang="en-KR" dirty="0"/>
              <a:t>You eliminate the queen: 1000</a:t>
            </a:r>
          </a:p>
          <a:p>
            <a:endParaRPr lang="en-KR" dirty="0"/>
          </a:p>
          <a:p>
            <a:r>
              <a:rPr lang="en-KR" dirty="0"/>
              <a:t>You elimiante the king: ∞</a:t>
            </a:r>
          </a:p>
          <a:p>
            <a:endParaRPr lang="en-KR" dirty="0"/>
          </a:p>
          <a:p>
            <a:r>
              <a:rPr lang="en-KR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C5AFCE-7362-1744-992F-15DA684E0945}"/>
              </a:ext>
            </a:extLst>
          </p:cNvPr>
          <p:cNvSpPr txBox="1"/>
          <p:nvPr/>
        </p:nvSpPr>
        <p:spPr>
          <a:xfrm>
            <a:off x="5212606" y="1471447"/>
            <a:ext cx="50349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Opponent eliminates a pawn: -100</a:t>
            </a:r>
          </a:p>
          <a:p>
            <a:endParaRPr lang="en-KR" dirty="0"/>
          </a:p>
          <a:p>
            <a:r>
              <a:rPr lang="en-KR" dirty="0"/>
              <a:t>Opponent eliminates a bishop: -350</a:t>
            </a:r>
          </a:p>
          <a:p>
            <a:endParaRPr lang="en-KR" dirty="0"/>
          </a:p>
          <a:p>
            <a:r>
              <a:rPr lang="en-KR" dirty="0"/>
              <a:t>Opponent eliminates a rook: -500</a:t>
            </a:r>
          </a:p>
          <a:p>
            <a:endParaRPr lang="en-KR" dirty="0"/>
          </a:p>
          <a:p>
            <a:r>
              <a:rPr lang="en-KR" dirty="0"/>
              <a:t>Opponent eliminates the queen: -1000</a:t>
            </a:r>
          </a:p>
          <a:p>
            <a:endParaRPr lang="en-KR" dirty="0"/>
          </a:p>
          <a:p>
            <a:r>
              <a:rPr lang="en-KR" dirty="0"/>
              <a:t>Opponent elimiantes the king: -∞</a:t>
            </a:r>
          </a:p>
          <a:p>
            <a:endParaRPr lang="en-KR" dirty="0"/>
          </a:p>
          <a:p>
            <a:r>
              <a:rPr lang="en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355068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3A4003-1875-46E3-BBC1-9CF42E13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DECF1C-4B20-4CD9-90C7-F85AAB33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B46BEC-0E77-41F0-A7D5-D5B40D22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40517" y="5262916"/>
            <a:ext cx="7751481" cy="11453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4D73B4-F569-4D64-BA77-14454E09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62916"/>
            <a:ext cx="8778690" cy="159508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1000"/>
                </a:schemeClr>
              </a:gs>
              <a:gs pos="99000">
                <a:schemeClr val="accent5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437E30-AED3-4732-B13B-17D277D8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126" y="5256870"/>
            <a:ext cx="5301872" cy="1600701"/>
          </a:xfrm>
          <a:prstGeom prst="rect">
            <a:avLst/>
          </a:prstGeom>
          <a:gradFill>
            <a:gsLst>
              <a:gs pos="22000">
                <a:schemeClr val="tx2">
                  <a:lumMod val="75000"/>
                  <a:lumOff val="25000"/>
                  <a:alpha val="0"/>
                </a:schemeClr>
              </a:gs>
              <a:gs pos="99000">
                <a:schemeClr val="tx2">
                  <a:lumMod val="75000"/>
                  <a:lumOff val="25000"/>
                  <a:alpha val="6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C6EAD-499C-334C-A23D-6C09C3D9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02884"/>
            <a:ext cx="10698103" cy="827037"/>
          </a:xfrm>
        </p:spPr>
        <p:txBody>
          <a:bodyPr anchor="ctr">
            <a:normAutofit/>
          </a:bodyPr>
          <a:lstStyle/>
          <a:p>
            <a:r>
              <a:rPr lang="en-KR" sz="3200" dirty="0">
                <a:solidFill>
                  <a:schemeClr val="bg1"/>
                </a:solidFill>
              </a:rPr>
              <a:t>Using heuristics to find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B8385-7A36-1E48-864A-3FB3BABB9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EAB3BA-07EE-4B64-A177-47C30D775877}" type="slidenum">
              <a:rPr lang="en-US" smtClean="0"/>
              <a:pPr>
                <a:spcAft>
                  <a:spcPts val="600"/>
                </a:spcAft>
              </a:pPr>
              <a:t>107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669687-F47E-DD4F-BFD0-81A93CE89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30" y="155264"/>
            <a:ext cx="5080000" cy="508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CBA9740-1ADC-074E-A789-BA1BECEC2CAC}"/>
              </a:ext>
            </a:extLst>
          </p:cNvPr>
          <p:cNvSpPr/>
          <p:nvPr/>
        </p:nvSpPr>
        <p:spPr>
          <a:xfrm>
            <a:off x="8331542" y="3654333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9E3F1E-9BEF-A448-88F2-6313F1AEBABC}"/>
              </a:ext>
            </a:extLst>
          </p:cNvPr>
          <p:cNvSpPr/>
          <p:nvPr/>
        </p:nvSpPr>
        <p:spPr>
          <a:xfrm>
            <a:off x="6841291" y="1414251"/>
            <a:ext cx="1364030" cy="12810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(-10)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F172D6-BC91-2C4A-A3D9-4955DF1A5A70}"/>
              </a:ext>
            </a:extLst>
          </p:cNvPr>
          <p:cNvSpPr txBox="1"/>
          <p:nvPr/>
        </p:nvSpPr>
        <p:spPr>
          <a:xfrm>
            <a:off x="9045988" y="3890816"/>
            <a:ext cx="65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Start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8CA993-3E46-4B48-BDC2-89E72B643CDB}"/>
              </a:ext>
            </a:extLst>
          </p:cNvPr>
          <p:cNvCxnSpPr>
            <a:cxnSpLocks/>
            <a:stCxn id="12" idx="0"/>
            <a:endCxn id="14" idx="4"/>
          </p:cNvCxnSpPr>
          <p:nvPr/>
        </p:nvCxnSpPr>
        <p:spPr>
          <a:xfrm flipH="1" flipV="1">
            <a:off x="7523306" y="2695264"/>
            <a:ext cx="1081505" cy="959069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8E5535-9E61-F44C-9403-9E37FCBA76B2}"/>
              </a:ext>
            </a:extLst>
          </p:cNvPr>
          <p:cNvCxnSpPr>
            <a:cxnSpLocks/>
            <a:stCxn id="20" idx="4"/>
            <a:endCxn id="12" idx="0"/>
          </p:cNvCxnSpPr>
          <p:nvPr/>
        </p:nvCxnSpPr>
        <p:spPr>
          <a:xfrm flipH="1">
            <a:off x="8604811" y="2651219"/>
            <a:ext cx="1451487" cy="1003114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1EC703-6DBD-B945-895A-BB498A023005}"/>
              </a:ext>
            </a:extLst>
          </p:cNvPr>
          <p:cNvSpPr/>
          <p:nvPr/>
        </p:nvSpPr>
        <p:spPr>
          <a:xfrm>
            <a:off x="9374283" y="1370206"/>
            <a:ext cx="1364030" cy="12810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2</a:t>
            </a:r>
          </a:p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(+200)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66B24EAB-354D-C041-827E-32F9448B5E78}"/>
              </a:ext>
            </a:extLst>
          </p:cNvPr>
          <p:cNvSpPr/>
          <p:nvPr/>
        </p:nvSpPr>
        <p:spPr>
          <a:xfrm>
            <a:off x="9722165" y="392859"/>
            <a:ext cx="630621" cy="8826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738856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3A4003-1875-46E3-BBC1-9CF42E13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DECF1C-4B20-4CD9-90C7-F85AAB33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B46BEC-0E77-41F0-A7D5-D5B40D22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40517" y="5262916"/>
            <a:ext cx="7751481" cy="11453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4D73B4-F569-4D64-BA77-14454E09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62916"/>
            <a:ext cx="8778690" cy="159508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1000"/>
                </a:schemeClr>
              </a:gs>
              <a:gs pos="99000">
                <a:schemeClr val="accent5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437E30-AED3-4732-B13B-17D277D8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126" y="5256870"/>
            <a:ext cx="5301872" cy="1600701"/>
          </a:xfrm>
          <a:prstGeom prst="rect">
            <a:avLst/>
          </a:prstGeom>
          <a:gradFill>
            <a:gsLst>
              <a:gs pos="22000">
                <a:schemeClr val="tx2">
                  <a:lumMod val="75000"/>
                  <a:lumOff val="25000"/>
                  <a:alpha val="0"/>
                </a:schemeClr>
              </a:gs>
              <a:gs pos="99000">
                <a:schemeClr val="tx2">
                  <a:lumMod val="75000"/>
                  <a:lumOff val="25000"/>
                  <a:alpha val="6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DD8E9-05BB-4E40-9093-45AA57311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02884"/>
            <a:ext cx="10698103" cy="827037"/>
          </a:xfrm>
        </p:spPr>
        <p:txBody>
          <a:bodyPr anchor="ctr">
            <a:normAutofit/>
          </a:bodyPr>
          <a:lstStyle/>
          <a:p>
            <a:r>
              <a:rPr lang="en-KR" sz="3200" dirty="0">
                <a:solidFill>
                  <a:schemeClr val="bg1"/>
                </a:solidFill>
              </a:rPr>
              <a:t>Mini-max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CC585-C09E-1741-A158-40373DEB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EAB3BA-07EE-4B64-A177-47C30D775877}" type="slidenum">
              <a:rPr lang="en-US" smtClean="0"/>
              <a:pPr>
                <a:spcAft>
                  <a:spcPts val="600"/>
                </a:spcAft>
              </a:pPr>
              <a:t>108</a:t>
            </a:fld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F21CF384-0894-1745-8D47-7EE765ABC786}"/>
              </a:ext>
            </a:extLst>
          </p:cNvPr>
          <p:cNvSpPr/>
          <p:nvPr/>
        </p:nvSpPr>
        <p:spPr>
          <a:xfrm>
            <a:off x="5402318" y="12724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+50</a:t>
            </a:r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AA26103F-BBB5-B240-AC6E-5B0B54A98B9F}"/>
              </a:ext>
            </a:extLst>
          </p:cNvPr>
          <p:cNvSpPr/>
          <p:nvPr/>
        </p:nvSpPr>
        <p:spPr>
          <a:xfrm>
            <a:off x="1247337" y="3246304"/>
            <a:ext cx="1425756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+200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AD86C3DF-6E37-6A43-8A63-5073A49146D9}"/>
              </a:ext>
            </a:extLst>
          </p:cNvPr>
          <p:cNvSpPr/>
          <p:nvPr/>
        </p:nvSpPr>
        <p:spPr>
          <a:xfrm>
            <a:off x="9374360" y="3246304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+70</a:t>
            </a: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B482C8BB-8A3A-BC4A-AE46-B6E2DB5AB704}"/>
              </a:ext>
            </a:extLst>
          </p:cNvPr>
          <p:cNvSpPr/>
          <p:nvPr/>
        </p:nvSpPr>
        <p:spPr>
          <a:xfrm>
            <a:off x="7734747" y="3246304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54E00DBB-A86E-5148-BEF5-9D4FFA52629F}"/>
              </a:ext>
            </a:extLst>
          </p:cNvPr>
          <p:cNvSpPr/>
          <p:nvPr/>
        </p:nvSpPr>
        <p:spPr>
          <a:xfrm>
            <a:off x="5402317" y="3246304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-30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841D4E-8796-DE4B-B2AD-38BEA56D323C}"/>
              </a:ext>
            </a:extLst>
          </p:cNvPr>
          <p:cNvCxnSpPr>
            <a:cxnSpLocks/>
          </p:cNvCxnSpPr>
          <p:nvPr/>
        </p:nvCxnSpPr>
        <p:spPr>
          <a:xfrm>
            <a:off x="5948854" y="1083683"/>
            <a:ext cx="0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4B7F5D2-1820-D940-9227-F7CB94413129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3616424" y="1083683"/>
            <a:ext cx="2332432" cy="627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208CDDB-85B1-724A-BC75-96DB6F1061AB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5948856" y="1083683"/>
            <a:ext cx="2332428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56E2CD8-F394-CF4F-A428-CECB15688513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3616424" y="2676001"/>
            <a:ext cx="220719" cy="57030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2DE0B5E-1F97-C54A-A6AA-8B480635448E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5948854" y="2676002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1AAA61E-065A-3645-A398-F8486AF57F8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8281284" y="2676002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694CD12-C983-CB4D-9ED0-CB3E494CF62A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8281284" y="2676002"/>
            <a:ext cx="1639614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FCB429F-7228-8E42-A294-3ED2C5AFA417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1960215" y="2676001"/>
            <a:ext cx="1656212" cy="57030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Merge 49">
            <a:extLst>
              <a:ext uri="{FF2B5EF4-FFF2-40B4-BE49-F238E27FC236}">
                <a16:creationId xmlns:a16="http://schemas.microsoft.com/office/drawing/2014/main" id="{219389F2-246E-1346-B29C-2218C07AAA16}"/>
              </a:ext>
            </a:extLst>
          </p:cNvPr>
          <p:cNvSpPr/>
          <p:nvPr/>
        </p:nvSpPr>
        <p:spPr>
          <a:xfrm>
            <a:off x="7697092" y="1719560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</a:t>
            </a:r>
          </a:p>
        </p:txBody>
      </p:sp>
      <p:sp>
        <p:nvSpPr>
          <p:cNvPr id="51" name="Merge 50">
            <a:extLst>
              <a:ext uri="{FF2B5EF4-FFF2-40B4-BE49-F238E27FC236}">
                <a16:creationId xmlns:a16="http://schemas.microsoft.com/office/drawing/2014/main" id="{40910E47-A90C-0A47-BA4B-23B36E57324D}"/>
              </a:ext>
            </a:extLst>
          </p:cNvPr>
          <p:cNvSpPr/>
          <p:nvPr/>
        </p:nvSpPr>
        <p:spPr>
          <a:xfrm>
            <a:off x="5362496" y="1727560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-20</a:t>
            </a:r>
          </a:p>
        </p:txBody>
      </p:sp>
      <p:sp>
        <p:nvSpPr>
          <p:cNvPr id="52" name="Merge 51">
            <a:extLst>
              <a:ext uri="{FF2B5EF4-FFF2-40B4-BE49-F238E27FC236}">
                <a16:creationId xmlns:a16="http://schemas.microsoft.com/office/drawing/2014/main" id="{AE8E3F58-6571-E64F-91EB-8FC695D4C168}"/>
              </a:ext>
            </a:extLst>
          </p:cNvPr>
          <p:cNvSpPr/>
          <p:nvPr/>
        </p:nvSpPr>
        <p:spPr>
          <a:xfrm>
            <a:off x="3026817" y="1711560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+80</a:t>
            </a:r>
          </a:p>
        </p:txBody>
      </p:sp>
      <p:sp>
        <p:nvSpPr>
          <p:cNvPr id="53" name="Left Arrow 52">
            <a:extLst>
              <a:ext uri="{FF2B5EF4-FFF2-40B4-BE49-F238E27FC236}">
                <a16:creationId xmlns:a16="http://schemas.microsoft.com/office/drawing/2014/main" id="{8D0424B8-B9B4-024B-A14D-DF2DA43959E1}"/>
              </a:ext>
            </a:extLst>
          </p:cNvPr>
          <p:cNvSpPr/>
          <p:nvPr/>
        </p:nvSpPr>
        <p:spPr>
          <a:xfrm>
            <a:off x="6695089" y="355841"/>
            <a:ext cx="2543503" cy="4992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4" name="Left Arrow 53">
            <a:extLst>
              <a:ext uri="{FF2B5EF4-FFF2-40B4-BE49-F238E27FC236}">
                <a16:creationId xmlns:a16="http://schemas.microsoft.com/office/drawing/2014/main" id="{ECE067F1-CD07-0246-B511-ED47915F56E1}"/>
              </a:ext>
            </a:extLst>
          </p:cNvPr>
          <p:cNvSpPr/>
          <p:nvPr/>
        </p:nvSpPr>
        <p:spPr>
          <a:xfrm rot="10800000">
            <a:off x="587767" y="1956160"/>
            <a:ext cx="2543503" cy="4992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B2634F2F-5840-B14C-8E86-6BC615BC43FD}"/>
              </a:ext>
            </a:extLst>
          </p:cNvPr>
          <p:cNvSpPr/>
          <p:nvPr/>
        </p:nvSpPr>
        <p:spPr>
          <a:xfrm>
            <a:off x="3069887" y="3246305"/>
            <a:ext cx="1534511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57BFA5-00F4-B14E-B0B9-7ED9745B8A4C}"/>
              </a:ext>
            </a:extLst>
          </p:cNvPr>
          <p:cNvSpPr txBox="1"/>
          <p:nvPr/>
        </p:nvSpPr>
        <p:spPr>
          <a:xfrm>
            <a:off x="9574924" y="490523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MAX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4C6497-95A9-5447-8229-06D056ADFD66}"/>
              </a:ext>
            </a:extLst>
          </p:cNvPr>
          <p:cNvSpPr txBox="1"/>
          <p:nvPr/>
        </p:nvSpPr>
        <p:spPr>
          <a:xfrm>
            <a:off x="621845" y="1623497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688982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6291B2A9-3C39-3F44-8B51-7C806408B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19FDB4D-987D-4C87-A179-9D4616AB2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B6BC1-8D65-C643-ACFD-1B84A4E5D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534" y="504966"/>
            <a:ext cx="8952932" cy="3043213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000" spc="750">
                <a:solidFill>
                  <a:schemeClr val="bg1"/>
                </a:solidFill>
              </a:rPr>
              <a:t>Trees!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2940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3A4003-1875-46E3-BBC1-9CF42E13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DECF1C-4B20-4CD9-90C7-F85AAB33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B46BEC-0E77-41F0-A7D5-D5B40D22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40517" y="5262916"/>
            <a:ext cx="7751481" cy="11453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4D73B4-F569-4D64-BA77-14454E09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62916"/>
            <a:ext cx="8778690" cy="159508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1000"/>
                </a:schemeClr>
              </a:gs>
              <a:gs pos="99000">
                <a:schemeClr val="accent5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437E30-AED3-4732-B13B-17D277D8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126" y="5256870"/>
            <a:ext cx="5301872" cy="1600701"/>
          </a:xfrm>
          <a:prstGeom prst="rect">
            <a:avLst/>
          </a:prstGeom>
          <a:gradFill>
            <a:gsLst>
              <a:gs pos="22000">
                <a:schemeClr val="tx2">
                  <a:lumMod val="75000"/>
                  <a:lumOff val="25000"/>
                  <a:alpha val="0"/>
                </a:schemeClr>
              </a:gs>
              <a:gs pos="99000">
                <a:schemeClr val="tx2">
                  <a:lumMod val="75000"/>
                  <a:lumOff val="25000"/>
                  <a:alpha val="6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6CECD-AD31-CC4C-AC76-321346ED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02884"/>
            <a:ext cx="10698103" cy="827037"/>
          </a:xfrm>
        </p:spPr>
        <p:txBody>
          <a:bodyPr anchor="ctr">
            <a:normAutofit/>
          </a:bodyPr>
          <a:lstStyle/>
          <a:p>
            <a:r>
              <a:rPr lang="en-KR" sz="3200" dirty="0">
                <a:solidFill>
                  <a:schemeClr val="bg1"/>
                </a:solidFill>
              </a:rPr>
              <a:t>Finding optimal path using depth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1474B-ACD3-BE45-A1F4-04C046972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EAB3BA-07EE-4B64-A177-47C30D775877}" type="slidenum">
              <a:rPr lang="en-US" smtClean="0"/>
              <a:pPr>
                <a:spcAft>
                  <a:spcPts val="600"/>
                </a:spcAft>
              </a:pPr>
              <a:t>109</a:t>
            </a:fld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F821C8F8-943F-FB45-AAD4-7AE1670BE758}"/>
              </a:ext>
            </a:extLst>
          </p:cNvPr>
          <p:cNvSpPr/>
          <p:nvPr/>
        </p:nvSpPr>
        <p:spPr>
          <a:xfrm>
            <a:off x="5328746" y="330958"/>
            <a:ext cx="1093075" cy="759677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+50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165F34EB-51A3-AC45-BC9C-83BE353EE129}"/>
              </a:ext>
            </a:extLst>
          </p:cNvPr>
          <p:cNvSpPr/>
          <p:nvPr/>
        </p:nvSpPr>
        <p:spPr>
          <a:xfrm>
            <a:off x="1210423" y="2808349"/>
            <a:ext cx="1389098" cy="759677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+200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0FF98624-815D-F143-9A85-C3F70236B5B5}"/>
              </a:ext>
            </a:extLst>
          </p:cNvPr>
          <p:cNvSpPr/>
          <p:nvPr/>
        </p:nvSpPr>
        <p:spPr>
          <a:xfrm>
            <a:off x="9300788" y="2808349"/>
            <a:ext cx="1093075" cy="759677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+70</a:t>
            </a: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069A718-1331-FE4C-8008-F84618DC91AB}"/>
              </a:ext>
            </a:extLst>
          </p:cNvPr>
          <p:cNvSpPr/>
          <p:nvPr/>
        </p:nvSpPr>
        <p:spPr>
          <a:xfrm>
            <a:off x="7661175" y="2808349"/>
            <a:ext cx="1093075" cy="759677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507BD6E6-F314-A543-8C32-8EB81E9CAA8C}"/>
              </a:ext>
            </a:extLst>
          </p:cNvPr>
          <p:cNvSpPr/>
          <p:nvPr/>
        </p:nvSpPr>
        <p:spPr>
          <a:xfrm>
            <a:off x="5328745" y="2808349"/>
            <a:ext cx="1093075" cy="759677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-30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E8CC4E9-9BE5-1B48-B70C-9639737573D4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3542852" y="1090635"/>
            <a:ext cx="2332432" cy="49870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73ADEA-1304-9048-8611-68CD1A9D757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875282" y="2355373"/>
            <a:ext cx="1" cy="452976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71B601-A8A3-7F47-9104-DC51044F4120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207712" y="2355373"/>
            <a:ext cx="1" cy="452976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7DCBF7-392F-414F-BB8D-5886235AE73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207712" y="2355373"/>
            <a:ext cx="1639614" cy="452976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3E1CF2-5272-9147-AE8D-C1F9173D7AF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1904972" y="2355372"/>
            <a:ext cx="1637882" cy="4529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erge 26">
            <a:extLst>
              <a:ext uri="{FF2B5EF4-FFF2-40B4-BE49-F238E27FC236}">
                <a16:creationId xmlns:a16="http://schemas.microsoft.com/office/drawing/2014/main" id="{4CF0077F-0046-014F-B148-A8C2BA37C1DE}"/>
              </a:ext>
            </a:extLst>
          </p:cNvPr>
          <p:cNvSpPr/>
          <p:nvPr/>
        </p:nvSpPr>
        <p:spPr>
          <a:xfrm>
            <a:off x="7623520" y="1595696"/>
            <a:ext cx="1168381" cy="759677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</a:t>
            </a:r>
          </a:p>
        </p:txBody>
      </p:sp>
      <p:sp>
        <p:nvSpPr>
          <p:cNvPr id="28" name="Merge 27">
            <a:extLst>
              <a:ext uri="{FF2B5EF4-FFF2-40B4-BE49-F238E27FC236}">
                <a16:creationId xmlns:a16="http://schemas.microsoft.com/office/drawing/2014/main" id="{D0D1FD9E-50B2-C342-988C-126CA518A4DC}"/>
              </a:ext>
            </a:extLst>
          </p:cNvPr>
          <p:cNvSpPr/>
          <p:nvPr/>
        </p:nvSpPr>
        <p:spPr>
          <a:xfrm>
            <a:off x="5288924" y="1602050"/>
            <a:ext cx="1168381" cy="759677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-20</a:t>
            </a:r>
          </a:p>
        </p:txBody>
      </p:sp>
      <p:sp>
        <p:nvSpPr>
          <p:cNvPr id="29" name="Merge 28">
            <a:extLst>
              <a:ext uri="{FF2B5EF4-FFF2-40B4-BE49-F238E27FC236}">
                <a16:creationId xmlns:a16="http://schemas.microsoft.com/office/drawing/2014/main" id="{4655DCE0-9D85-6E47-9B69-A8D11EBC056C}"/>
              </a:ext>
            </a:extLst>
          </p:cNvPr>
          <p:cNvSpPr/>
          <p:nvPr/>
        </p:nvSpPr>
        <p:spPr>
          <a:xfrm>
            <a:off x="2953245" y="1589342"/>
            <a:ext cx="1168381" cy="759677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+80</a:t>
            </a:r>
          </a:p>
        </p:txBody>
      </p:sp>
      <p:sp>
        <p:nvSpPr>
          <p:cNvPr id="30" name="Merge 29">
            <a:extLst>
              <a:ext uri="{FF2B5EF4-FFF2-40B4-BE49-F238E27FC236}">
                <a16:creationId xmlns:a16="http://schemas.microsoft.com/office/drawing/2014/main" id="{221394CC-9E69-EE45-AEFF-4DECB38E2C5D}"/>
              </a:ext>
            </a:extLst>
          </p:cNvPr>
          <p:cNvSpPr/>
          <p:nvPr/>
        </p:nvSpPr>
        <p:spPr>
          <a:xfrm>
            <a:off x="629666" y="3947678"/>
            <a:ext cx="1168381" cy="759677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31" name="Merge 30">
            <a:extLst>
              <a:ext uri="{FF2B5EF4-FFF2-40B4-BE49-F238E27FC236}">
                <a16:creationId xmlns:a16="http://schemas.microsoft.com/office/drawing/2014/main" id="{5FFC1B38-F1EB-B140-BF42-990670BFDDE4}"/>
              </a:ext>
            </a:extLst>
          </p:cNvPr>
          <p:cNvSpPr/>
          <p:nvPr/>
        </p:nvSpPr>
        <p:spPr>
          <a:xfrm>
            <a:off x="3179957" y="3946150"/>
            <a:ext cx="1168381" cy="759677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</a:t>
            </a:r>
            <a:r>
              <a:rPr lang="en-KR" sz="1600" dirty="0"/>
              <a:t> ∞</a:t>
            </a:r>
            <a:endParaRPr lang="en-KR" sz="1500" dirty="0"/>
          </a:p>
        </p:txBody>
      </p:sp>
      <p:sp>
        <p:nvSpPr>
          <p:cNvPr id="32" name="Merge 31">
            <a:extLst>
              <a:ext uri="{FF2B5EF4-FFF2-40B4-BE49-F238E27FC236}">
                <a16:creationId xmlns:a16="http://schemas.microsoft.com/office/drawing/2014/main" id="{BD773567-82E3-F649-A3F3-8883E0967710}"/>
              </a:ext>
            </a:extLst>
          </p:cNvPr>
          <p:cNvSpPr/>
          <p:nvPr/>
        </p:nvSpPr>
        <p:spPr>
          <a:xfrm>
            <a:off x="5288924" y="3945777"/>
            <a:ext cx="1168381" cy="759677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+30</a:t>
            </a:r>
          </a:p>
        </p:txBody>
      </p:sp>
      <p:sp>
        <p:nvSpPr>
          <p:cNvPr id="33" name="Merge 32">
            <a:extLst>
              <a:ext uri="{FF2B5EF4-FFF2-40B4-BE49-F238E27FC236}">
                <a16:creationId xmlns:a16="http://schemas.microsoft.com/office/drawing/2014/main" id="{4C7793A7-969A-9C49-948B-461EBB51C8CD}"/>
              </a:ext>
            </a:extLst>
          </p:cNvPr>
          <p:cNvSpPr/>
          <p:nvPr/>
        </p:nvSpPr>
        <p:spPr>
          <a:xfrm>
            <a:off x="7039329" y="3945777"/>
            <a:ext cx="1168381" cy="759677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4" name="Merge 33">
            <a:extLst>
              <a:ext uri="{FF2B5EF4-FFF2-40B4-BE49-F238E27FC236}">
                <a16:creationId xmlns:a16="http://schemas.microsoft.com/office/drawing/2014/main" id="{5D69F5DE-9B42-5C42-8016-A058EFB14B5C}"/>
              </a:ext>
            </a:extLst>
          </p:cNvPr>
          <p:cNvSpPr/>
          <p:nvPr/>
        </p:nvSpPr>
        <p:spPr>
          <a:xfrm>
            <a:off x="8312039" y="3945778"/>
            <a:ext cx="1168381" cy="759677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+0</a:t>
            </a:r>
          </a:p>
        </p:txBody>
      </p:sp>
      <p:sp>
        <p:nvSpPr>
          <p:cNvPr id="35" name="Merge 34">
            <a:extLst>
              <a:ext uri="{FF2B5EF4-FFF2-40B4-BE49-F238E27FC236}">
                <a16:creationId xmlns:a16="http://schemas.microsoft.com/office/drawing/2014/main" id="{BCA0D5A0-08E6-894F-AB0A-048479CD5B30}"/>
              </a:ext>
            </a:extLst>
          </p:cNvPr>
          <p:cNvSpPr/>
          <p:nvPr/>
        </p:nvSpPr>
        <p:spPr>
          <a:xfrm>
            <a:off x="9838984" y="3945777"/>
            <a:ext cx="1486001" cy="759677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BBE9E6-6D42-FD4E-9FBA-C2ED8E4C3177}"/>
              </a:ext>
            </a:extLst>
          </p:cNvPr>
          <p:cNvCxnSpPr>
            <a:cxnSpLocks/>
            <a:stCxn id="12" idx="3"/>
            <a:endCxn id="30" idx="0"/>
          </p:cNvCxnSpPr>
          <p:nvPr/>
        </p:nvCxnSpPr>
        <p:spPr>
          <a:xfrm flipH="1">
            <a:off x="1213857" y="3568026"/>
            <a:ext cx="691115" cy="3796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07E5A8B-D675-C745-9784-4AE79BB2629F}"/>
              </a:ext>
            </a:extLst>
          </p:cNvPr>
          <p:cNvCxnSpPr>
            <a:cxnSpLocks/>
            <a:stCxn id="42" idx="3"/>
            <a:endCxn id="31" idx="0"/>
          </p:cNvCxnSpPr>
          <p:nvPr/>
        </p:nvCxnSpPr>
        <p:spPr>
          <a:xfrm>
            <a:off x="3763571" y="3568027"/>
            <a:ext cx="577" cy="378123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0939C76-37AE-0D4E-B214-7545C5019A89}"/>
              </a:ext>
            </a:extLst>
          </p:cNvPr>
          <p:cNvCxnSpPr>
            <a:cxnSpLocks/>
            <a:stCxn id="18" idx="3"/>
            <a:endCxn id="32" idx="0"/>
          </p:cNvCxnSpPr>
          <p:nvPr/>
        </p:nvCxnSpPr>
        <p:spPr>
          <a:xfrm flipH="1">
            <a:off x="5873115" y="3568026"/>
            <a:ext cx="2168" cy="377751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D47939B-B732-9A4A-88FE-BD31DAC39E32}"/>
              </a:ext>
            </a:extLst>
          </p:cNvPr>
          <p:cNvCxnSpPr>
            <a:cxnSpLocks/>
            <a:stCxn id="16" idx="3"/>
            <a:endCxn id="33" idx="0"/>
          </p:cNvCxnSpPr>
          <p:nvPr/>
        </p:nvCxnSpPr>
        <p:spPr>
          <a:xfrm flipH="1">
            <a:off x="7623520" y="3568026"/>
            <a:ext cx="584193" cy="377751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5DB9BB-AF39-B64C-8B46-21FB3B361E19}"/>
              </a:ext>
            </a:extLst>
          </p:cNvPr>
          <p:cNvCxnSpPr>
            <a:cxnSpLocks/>
            <a:stCxn id="16" idx="3"/>
            <a:endCxn id="34" idx="0"/>
          </p:cNvCxnSpPr>
          <p:nvPr/>
        </p:nvCxnSpPr>
        <p:spPr>
          <a:xfrm>
            <a:off x="8207713" y="3568026"/>
            <a:ext cx="688517" cy="37775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5704E83-43BD-4D43-A4F8-5CD2859D5582}"/>
              </a:ext>
            </a:extLst>
          </p:cNvPr>
          <p:cNvCxnSpPr>
            <a:cxnSpLocks/>
            <a:stCxn id="14" idx="3"/>
            <a:endCxn id="35" idx="0"/>
          </p:cNvCxnSpPr>
          <p:nvPr/>
        </p:nvCxnSpPr>
        <p:spPr>
          <a:xfrm>
            <a:off x="9847326" y="3568026"/>
            <a:ext cx="734659" cy="377751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riangle 41">
            <a:extLst>
              <a:ext uri="{FF2B5EF4-FFF2-40B4-BE49-F238E27FC236}">
                <a16:creationId xmlns:a16="http://schemas.microsoft.com/office/drawing/2014/main" id="{1124FEA4-266C-7E4D-A789-8040C0C9D0C7}"/>
              </a:ext>
            </a:extLst>
          </p:cNvPr>
          <p:cNvSpPr/>
          <p:nvPr/>
        </p:nvSpPr>
        <p:spPr>
          <a:xfrm>
            <a:off x="2996315" y="2808350"/>
            <a:ext cx="1534511" cy="759677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63AE54-2785-0447-BAD5-C8C8033E3084}"/>
              </a:ext>
            </a:extLst>
          </p:cNvPr>
          <p:cNvSpPr txBox="1"/>
          <p:nvPr/>
        </p:nvSpPr>
        <p:spPr>
          <a:xfrm>
            <a:off x="8120860" y="437287"/>
            <a:ext cx="1813317" cy="464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/>
              <a:t>Depth: 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83F3FB-7C06-0A43-82C2-D15D16D86D72}"/>
              </a:ext>
            </a:extLst>
          </p:cNvPr>
          <p:cNvSpPr txBox="1"/>
          <p:nvPr/>
        </p:nvSpPr>
        <p:spPr>
          <a:xfrm>
            <a:off x="486696" y="4793656"/>
            <a:ext cx="120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150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70C1BA-DCBC-CA4A-A207-E0DB40495D01}"/>
              </a:ext>
            </a:extLst>
          </p:cNvPr>
          <p:cNvSpPr txBox="1"/>
          <p:nvPr/>
        </p:nvSpPr>
        <p:spPr>
          <a:xfrm>
            <a:off x="3492502" y="2472613"/>
            <a:ext cx="503664" cy="293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No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11FBCB-E182-CD43-B0BD-5B9C8C9C6C6F}"/>
              </a:ext>
            </a:extLst>
          </p:cNvPr>
          <p:cNvSpPr txBox="1"/>
          <p:nvPr/>
        </p:nvSpPr>
        <p:spPr>
          <a:xfrm>
            <a:off x="5644888" y="1193312"/>
            <a:ext cx="503664" cy="293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No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9807CF-C1D1-434A-8300-2E71F4307291}"/>
              </a:ext>
            </a:extLst>
          </p:cNvPr>
          <p:cNvSpPr txBox="1"/>
          <p:nvPr/>
        </p:nvSpPr>
        <p:spPr>
          <a:xfrm>
            <a:off x="6890126" y="1193312"/>
            <a:ext cx="503664" cy="293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6075427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3A4003-1875-46E3-BBC1-9CF42E13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DECF1C-4B20-4CD9-90C7-F85AAB33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B46BEC-0E77-41F0-A7D5-D5B40D22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40517" y="5262916"/>
            <a:ext cx="7751481" cy="11453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4D73B4-F569-4D64-BA77-14454E09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62916"/>
            <a:ext cx="8778690" cy="159508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1000"/>
                </a:schemeClr>
              </a:gs>
              <a:gs pos="99000">
                <a:schemeClr val="accent5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437E30-AED3-4732-B13B-17D277D8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126" y="5256870"/>
            <a:ext cx="5301872" cy="1600701"/>
          </a:xfrm>
          <a:prstGeom prst="rect">
            <a:avLst/>
          </a:prstGeom>
          <a:gradFill>
            <a:gsLst>
              <a:gs pos="22000">
                <a:schemeClr val="tx2">
                  <a:lumMod val="75000"/>
                  <a:lumOff val="25000"/>
                  <a:alpha val="0"/>
                </a:schemeClr>
              </a:gs>
              <a:gs pos="99000">
                <a:schemeClr val="tx2">
                  <a:lumMod val="75000"/>
                  <a:lumOff val="25000"/>
                  <a:alpha val="6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0B4C9-D5FA-E94F-BEEB-E6C331A06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02884"/>
            <a:ext cx="10698103" cy="82703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</a:t>
            </a:r>
            <a:r>
              <a:rPr lang="en-KR" sz="3200" dirty="0">
                <a:solidFill>
                  <a:schemeClr val="bg1"/>
                </a:solidFill>
              </a:rPr>
              <a:t>ethods to make the ai ‘smarter’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F564E-B540-F748-8713-97303E206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1028699"/>
            <a:ext cx="9448799" cy="3600451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KR" sz="4000" dirty="0"/>
              <a:t>  Create better heuristics</a:t>
            </a:r>
          </a:p>
          <a:p>
            <a:pPr marL="342900" indent="-342900">
              <a:buAutoNum type="arabicPeriod"/>
            </a:pPr>
            <a:endParaRPr lang="en-KR" sz="4000" dirty="0"/>
          </a:p>
          <a:p>
            <a:pPr marL="342900" indent="-342900">
              <a:buAutoNum type="arabicPeriod"/>
            </a:pPr>
            <a:r>
              <a:rPr lang="en-KR" sz="4000" dirty="0"/>
              <a:t>  Increase the search depth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7A6C8-6960-8940-8D6D-6D2F3757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EAB3BA-07EE-4B64-A177-47C30D775877}" type="slidenum">
              <a:rPr lang="en-US" smtClean="0"/>
              <a:pPr>
                <a:spcAft>
                  <a:spcPts val="600"/>
                </a:spcAft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75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698ABF1-2D7A-4C8C-A41A-095741274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E160AE-3C66-4235-84C0-BD472DE6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7416"/>
            <a:ext cx="12192002" cy="6892832"/>
          </a:xfrm>
          <a:prstGeom prst="rect">
            <a:avLst/>
          </a:prstGeom>
          <a:gradFill>
            <a:gsLst>
              <a:gs pos="0">
                <a:schemeClr val="accent6"/>
              </a:gs>
              <a:gs pos="95000">
                <a:schemeClr val="accent5">
                  <a:alpha val="8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9CC7EE-929B-4FA6-BA5A-86D02B792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4369578"/>
            <a:ext cx="12192004" cy="2505838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5000">
                <a:schemeClr val="accent2">
                  <a:alpha val="63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BB87F2-3BE0-433A-AD90-24CE82FBF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191" y="-17416"/>
            <a:ext cx="11734809" cy="6892831"/>
          </a:xfrm>
          <a:prstGeom prst="rect">
            <a:avLst/>
          </a:prstGeom>
          <a:gradFill>
            <a:gsLst>
              <a:gs pos="22000">
                <a:schemeClr val="accent2">
                  <a:alpha val="43000"/>
                </a:schemeClr>
              </a:gs>
              <a:gs pos="99000">
                <a:schemeClr val="accent5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6B6A15-54B2-4DFA-B2EF-ED937D8CC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417086">
            <a:off x="5496703" y="1105097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lumMod val="75000"/>
                  <a:alpha val="0"/>
                </a:schemeClr>
              </a:gs>
              <a:gs pos="85000">
                <a:schemeClr val="accent6">
                  <a:alpha val="37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DA6D8-1AE1-42F8-808F-E247404A4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935529" y="-1495746"/>
            <a:ext cx="4739543" cy="7696200"/>
          </a:xfrm>
          <a:prstGeom prst="rect">
            <a:avLst/>
          </a:prstGeom>
          <a:gradFill>
            <a:gsLst>
              <a:gs pos="5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6">
                  <a:alpha val="25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13968-26A7-854E-A520-82058AEAF0C6}"/>
              </a:ext>
            </a:extLst>
          </p:cNvPr>
          <p:cNvSpPr txBox="1"/>
          <p:nvPr/>
        </p:nvSpPr>
        <p:spPr>
          <a:xfrm>
            <a:off x="1119276" y="661358"/>
            <a:ext cx="6692881" cy="334755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algn="r" defTabSz="914400">
              <a:spcBef>
                <a:spcPct val="0"/>
              </a:spcBef>
              <a:spcAft>
                <a:spcPts val="600"/>
              </a:spcAft>
            </a:pPr>
            <a:r>
              <a:rPr lang="en-US" sz="4400" b="1" cap="all" spc="7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C15B1D-945B-264D-B6BE-43A2E444C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 smtClean="0"/>
              <a:pPr defTabSz="914400">
                <a:spcAft>
                  <a:spcPts val="600"/>
                </a:spcAft>
              </a:pPr>
              <a:t>111</a:t>
            </a:fld>
            <a:endParaRPr lang="en-US"/>
          </a:p>
        </p:txBody>
      </p:sp>
      <p:sp>
        <p:nvSpPr>
          <p:cNvPr id="13" name="Rectangle 12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16CA77FE-2E1D-E44B-9535-6DA5ED566FBD}"/>
              </a:ext>
            </a:extLst>
          </p:cNvPr>
          <p:cNvSpPr/>
          <p:nvPr/>
        </p:nvSpPr>
        <p:spPr>
          <a:xfrm>
            <a:off x="10385" y="-24324"/>
            <a:ext cx="441028" cy="12297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" name="TextBox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FAE3E4-889F-C140-96AC-154394D31789}"/>
              </a:ext>
            </a:extLst>
          </p:cNvPr>
          <p:cNvSpPr txBox="1"/>
          <p:nvPr/>
        </p:nvSpPr>
        <p:spPr>
          <a:xfrm>
            <a:off x="10385" y="5574964"/>
            <a:ext cx="441028" cy="12683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5207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EACAE7-58FC-0C4C-B28F-23C30ED1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613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8A22513-307E-4203-BEFF-5BBBFAFDD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211F11-4937-44F9-B733-211517A2D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9076" y="-431"/>
            <a:ext cx="11742924" cy="6858427"/>
          </a:xfrm>
          <a:prstGeom prst="rect">
            <a:avLst/>
          </a:prstGeom>
          <a:gradFill>
            <a:gsLst>
              <a:gs pos="2000">
                <a:schemeClr val="accent5">
                  <a:alpha val="17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CF7BA0D-619B-4BA4-AF41-9F99DE301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9076" y="-429"/>
            <a:ext cx="11742924" cy="6400800"/>
          </a:xfrm>
          <a:prstGeom prst="rect">
            <a:avLst/>
          </a:prstGeom>
          <a:gradFill>
            <a:gsLst>
              <a:gs pos="0">
                <a:schemeClr val="accent5">
                  <a:alpha val="76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0A1EE3-9DEB-45B0-A9FA-080457925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2648"/>
            <a:ext cx="11742924" cy="6870648"/>
          </a:xfrm>
          <a:prstGeom prst="rect">
            <a:avLst/>
          </a:prstGeom>
          <a:gradFill>
            <a:gsLst>
              <a:gs pos="37000">
                <a:schemeClr val="accent5">
                  <a:lumMod val="60000"/>
                  <a:lumOff val="40000"/>
                  <a:alpha val="25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9513AF-ACB9-491F-AB2C-AA27171C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8860813" cy="6857572"/>
          </a:xfrm>
          <a:prstGeom prst="rect">
            <a:avLst/>
          </a:prstGeom>
          <a:gradFill>
            <a:gsLst>
              <a:gs pos="6000">
                <a:schemeClr val="accent2">
                  <a:alpha val="88000"/>
                </a:schemeClr>
              </a:gs>
              <a:gs pos="100000">
                <a:schemeClr val="accent6">
                  <a:lumMod val="75000"/>
                  <a:alpha val="66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5F36B92-14BC-4E12-8F9A-737EFED6C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33214">
            <a:off x="5243949" y="-200984"/>
            <a:ext cx="6022658" cy="6022658"/>
          </a:xfrm>
          <a:custGeom>
            <a:avLst/>
            <a:gdLst>
              <a:gd name="connsiteX0" fmla="*/ 5757156 w 6022658"/>
              <a:gd name="connsiteY0" fmla="*/ 4243377 h 6022658"/>
              <a:gd name="connsiteX1" fmla="*/ 4298301 w 6022658"/>
              <a:gd name="connsiteY1" fmla="*/ 5730698 h 6022658"/>
              <a:gd name="connsiteX2" fmla="*/ 4183474 w 6022658"/>
              <a:gd name="connsiteY2" fmla="*/ 5786013 h 6022658"/>
              <a:gd name="connsiteX3" fmla="*/ 3011329 w 6022658"/>
              <a:gd name="connsiteY3" fmla="*/ 6022658 h 6022658"/>
              <a:gd name="connsiteX4" fmla="*/ 0 w 6022658"/>
              <a:gd name="connsiteY4" fmla="*/ 3011329 h 6022658"/>
              <a:gd name="connsiteX5" fmla="*/ 3011329 w 6022658"/>
              <a:gd name="connsiteY5" fmla="*/ 0 h 6022658"/>
              <a:gd name="connsiteX6" fmla="*/ 6022658 w 6022658"/>
              <a:gd name="connsiteY6" fmla="*/ 3011329 h 6022658"/>
              <a:gd name="connsiteX7" fmla="*/ 5786013 w 6022658"/>
              <a:gd name="connsiteY7" fmla="*/ 4183474 h 602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2658" h="6022658">
                <a:moveTo>
                  <a:pt x="5757156" y="4243377"/>
                </a:moveTo>
                <a:lnTo>
                  <a:pt x="4298301" y="5730698"/>
                </a:lnTo>
                <a:lnTo>
                  <a:pt x="4183474" y="5786013"/>
                </a:lnTo>
                <a:cubicBezTo>
                  <a:pt x="3823203" y="5938395"/>
                  <a:pt x="3427106" y="6022658"/>
                  <a:pt x="3011329" y="6022658"/>
                </a:cubicBezTo>
                <a:cubicBezTo>
                  <a:pt x="1348218" y="6022658"/>
                  <a:pt x="0" y="4674440"/>
                  <a:pt x="0" y="3011329"/>
                </a:cubicBezTo>
                <a:cubicBezTo>
                  <a:pt x="0" y="1348218"/>
                  <a:pt x="1348218" y="0"/>
                  <a:pt x="3011329" y="0"/>
                </a:cubicBezTo>
                <a:cubicBezTo>
                  <a:pt x="4674440" y="0"/>
                  <a:pt x="6022658" y="1348218"/>
                  <a:pt x="6022658" y="3011329"/>
                </a:cubicBezTo>
                <a:cubicBezTo>
                  <a:pt x="6022658" y="3427107"/>
                  <a:pt x="5938394" y="3823204"/>
                  <a:pt x="5786013" y="4183474"/>
                </a:cubicBezTo>
                <a:close/>
              </a:path>
            </a:pathLst>
          </a:custGeom>
          <a:gradFill>
            <a:gsLst>
              <a:gs pos="21000">
                <a:schemeClr val="accent2">
                  <a:alpha val="0"/>
                </a:schemeClr>
              </a:gs>
              <a:gs pos="85000">
                <a:schemeClr val="accent6">
                  <a:alpha val="1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E1BE91-54E8-8A4F-83DC-1E3523CA1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638" y="1122362"/>
            <a:ext cx="7255845" cy="2842863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4400" spc="750" dirty="0">
                <a:solidFill>
                  <a:schemeClr val="bg1"/>
                </a:solidFill>
              </a:rPr>
              <a:t>Extra:</a:t>
            </a:r>
            <a:br>
              <a:rPr lang="en-US" sz="4400" spc="750" dirty="0">
                <a:solidFill>
                  <a:schemeClr val="bg1"/>
                </a:solidFill>
              </a:rPr>
            </a:br>
            <a:br>
              <a:rPr lang="en-US" sz="4400" spc="750" dirty="0">
                <a:solidFill>
                  <a:schemeClr val="bg1"/>
                </a:solidFill>
              </a:rPr>
            </a:br>
            <a:r>
              <a:rPr lang="en-US" sz="3800" spc="750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6600D-BABF-8140-B8C2-2C104F39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 smtClean="0"/>
              <a:pPr defTabSz="914400">
                <a:spcAft>
                  <a:spcPts val="600"/>
                </a:spcAft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434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D80A1-BD73-4F45-8D9F-5BFB93E94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88579"/>
            <a:ext cx="10240903" cy="5482539"/>
          </a:xfrm>
        </p:spPr>
        <p:txBody>
          <a:bodyPr/>
          <a:lstStyle/>
          <a:p>
            <a:pPr marL="0" indent="0">
              <a:buNone/>
            </a:pPr>
            <a:r>
              <a:rPr lang="en-KR" b="1" dirty="0"/>
              <a:t>So what do we do?</a:t>
            </a:r>
          </a:p>
          <a:p>
            <a:pPr marL="0" indent="0">
              <a:buNone/>
            </a:pPr>
            <a:endParaRPr lang="en-KR" b="1" dirty="0"/>
          </a:p>
          <a:p>
            <a:pPr marL="0" indent="0">
              <a:buNone/>
            </a:pPr>
            <a:r>
              <a:rPr lang="en-KR" dirty="0"/>
              <a:t>Unfortunately, we have to limit our depth to 6~7 for a normal computer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CE31F-462D-4B44-BFAB-F8D85922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453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D80A1-BD73-4F45-8D9F-5BFB93E94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88579"/>
            <a:ext cx="10240903" cy="5482539"/>
          </a:xfrm>
        </p:spPr>
        <p:txBody>
          <a:bodyPr/>
          <a:lstStyle/>
          <a:p>
            <a:pPr marL="0" indent="0">
              <a:buNone/>
            </a:pPr>
            <a:r>
              <a:rPr lang="en-KR" b="1" dirty="0"/>
              <a:t>So what do we do?</a:t>
            </a:r>
          </a:p>
          <a:p>
            <a:pPr marL="0" indent="0">
              <a:buNone/>
            </a:pPr>
            <a:endParaRPr lang="en-KR" b="1" dirty="0"/>
          </a:p>
          <a:p>
            <a:pPr marL="0" indent="0">
              <a:buNone/>
            </a:pPr>
            <a:r>
              <a:rPr lang="en-KR" dirty="0"/>
              <a:t>Unfortunately, we have to limit our depth to 6~7 for a normal computer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b="1" dirty="0"/>
              <a:t>But there is hope!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CE31F-462D-4B44-BFAB-F8D85922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202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D80A1-BD73-4F45-8D9F-5BFB93E94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88579"/>
            <a:ext cx="10240903" cy="5482539"/>
          </a:xfrm>
        </p:spPr>
        <p:txBody>
          <a:bodyPr/>
          <a:lstStyle/>
          <a:p>
            <a:pPr marL="0" indent="0">
              <a:buNone/>
            </a:pPr>
            <a:r>
              <a:rPr lang="en-KR" b="1" dirty="0"/>
              <a:t>So what do we do?</a:t>
            </a:r>
          </a:p>
          <a:p>
            <a:pPr marL="0" indent="0">
              <a:buNone/>
            </a:pPr>
            <a:endParaRPr lang="en-KR" b="1" dirty="0"/>
          </a:p>
          <a:p>
            <a:pPr marL="0" indent="0">
              <a:buNone/>
            </a:pPr>
            <a:r>
              <a:rPr lang="en-KR" dirty="0"/>
              <a:t>Unfortunately, we have to limit our depth to 6~7 for a normal computer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b="1" dirty="0"/>
              <a:t>But there is hope!</a:t>
            </a:r>
          </a:p>
          <a:p>
            <a:pPr marL="0" indent="0">
              <a:buNone/>
            </a:pPr>
            <a:endParaRPr lang="en-KR" b="1" dirty="0"/>
          </a:p>
          <a:p>
            <a:pPr marL="0" indent="0">
              <a:buNone/>
            </a:pPr>
            <a:r>
              <a:rPr lang="en-KR" dirty="0"/>
              <a:t>We can use Machine Learning!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CE31F-462D-4B44-BFAB-F8D85922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116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F05765-E59E-D641-B06E-12AA680B1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325" y="4102614"/>
            <a:ext cx="2812148" cy="196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423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3956-4460-2C4F-A4CB-3BB7B6A41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Extra: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A97D-B44F-8545-87BA-CEBDFCDE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57C53-3D2B-9F43-9D3B-3D639118D445}"/>
              </a:ext>
            </a:extLst>
          </p:cNvPr>
          <p:cNvSpPr txBox="1"/>
          <p:nvPr/>
        </p:nvSpPr>
        <p:spPr>
          <a:xfrm>
            <a:off x="1371600" y="2575035"/>
            <a:ext cx="394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Objective: Make the machine learn!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854C34-EBF6-AF4C-8323-980C822AB0FE}"/>
              </a:ext>
            </a:extLst>
          </p:cNvPr>
          <p:cNvSpPr txBox="1"/>
          <p:nvPr/>
        </p:nvSpPr>
        <p:spPr>
          <a:xfrm>
            <a:off x="3710152" y="1135117"/>
            <a:ext cx="141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Very Simple</a:t>
            </a:r>
          </a:p>
        </p:txBody>
      </p:sp>
    </p:spTree>
    <p:extLst>
      <p:ext uri="{BB962C8B-B14F-4D97-AF65-F5344CB8AC3E}">
        <p14:creationId xmlns:p14="http://schemas.microsoft.com/office/powerpoint/2010/main" val="40559200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3956-4460-2C4F-A4CB-3BB7B6A41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Extra: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A97D-B44F-8545-87BA-CEBDFCDE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57C53-3D2B-9F43-9D3B-3D639118D445}"/>
              </a:ext>
            </a:extLst>
          </p:cNvPr>
          <p:cNvSpPr txBox="1"/>
          <p:nvPr/>
        </p:nvSpPr>
        <p:spPr>
          <a:xfrm>
            <a:off x="1371600" y="2575035"/>
            <a:ext cx="619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Objective: Make the machine learn! (through correlation)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853E3F-F327-204E-9A59-D82D212DB3E2}"/>
              </a:ext>
            </a:extLst>
          </p:cNvPr>
          <p:cNvSpPr txBox="1"/>
          <p:nvPr/>
        </p:nvSpPr>
        <p:spPr>
          <a:xfrm>
            <a:off x="3710152" y="1135117"/>
            <a:ext cx="141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Very Simple</a:t>
            </a:r>
          </a:p>
        </p:txBody>
      </p:sp>
    </p:spTree>
    <p:extLst>
      <p:ext uri="{BB962C8B-B14F-4D97-AF65-F5344CB8AC3E}">
        <p14:creationId xmlns:p14="http://schemas.microsoft.com/office/powerpoint/2010/main" val="16107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6291B2A9-3C39-3F44-8B51-7C806408B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"/>
          <a:stretch/>
        </p:blipFill>
        <p:spPr>
          <a:xfrm>
            <a:off x="0" y="4785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76B797E-1166-D64D-9EF1-F6FC87D1E53B}"/>
              </a:ext>
            </a:extLst>
          </p:cNvPr>
          <p:cNvSpPr/>
          <p:nvPr/>
        </p:nvSpPr>
        <p:spPr>
          <a:xfrm>
            <a:off x="5843752" y="5386082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350484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3956-4460-2C4F-A4CB-3BB7B6A41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Extra: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A97D-B44F-8545-87BA-CEBDFCDE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57C53-3D2B-9F43-9D3B-3D639118D445}"/>
              </a:ext>
            </a:extLst>
          </p:cNvPr>
          <p:cNvSpPr txBox="1"/>
          <p:nvPr/>
        </p:nvSpPr>
        <p:spPr>
          <a:xfrm>
            <a:off x="1371600" y="2575035"/>
            <a:ext cx="619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Objective: Make the machine learn! (through correlation)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C6E99-91A7-2641-BE30-D489BF90F76A}"/>
              </a:ext>
            </a:extLst>
          </p:cNvPr>
          <p:cNvSpPr txBox="1"/>
          <p:nvPr/>
        </p:nvSpPr>
        <p:spPr>
          <a:xfrm>
            <a:off x="1371600" y="3244334"/>
            <a:ext cx="850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Correlation Example)  </a:t>
            </a:r>
            <a:r>
              <a:rPr lang="en-KR" b="1" dirty="0"/>
              <a:t>Love for chocolate </a:t>
            </a:r>
            <a:r>
              <a:rPr lang="en-KR" dirty="0"/>
              <a:t>has a positive effect on </a:t>
            </a:r>
            <a:r>
              <a:rPr lang="en-KR" b="1" dirty="0"/>
              <a:t>coding abilities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8AB4F-0BB5-F345-B5D3-FA12CCF75C6B}"/>
              </a:ext>
            </a:extLst>
          </p:cNvPr>
          <p:cNvSpPr txBox="1"/>
          <p:nvPr/>
        </p:nvSpPr>
        <p:spPr>
          <a:xfrm>
            <a:off x="3710152" y="1135117"/>
            <a:ext cx="141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Very Simple</a:t>
            </a:r>
          </a:p>
        </p:txBody>
      </p:sp>
    </p:spTree>
    <p:extLst>
      <p:ext uri="{BB962C8B-B14F-4D97-AF65-F5344CB8AC3E}">
        <p14:creationId xmlns:p14="http://schemas.microsoft.com/office/powerpoint/2010/main" val="9112782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3956-4460-2C4F-A4CB-3BB7B6A41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Extra: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A97D-B44F-8545-87BA-CEBDFCDE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57C53-3D2B-9F43-9D3B-3D639118D445}"/>
              </a:ext>
            </a:extLst>
          </p:cNvPr>
          <p:cNvSpPr txBox="1"/>
          <p:nvPr/>
        </p:nvSpPr>
        <p:spPr>
          <a:xfrm>
            <a:off x="1371600" y="2575035"/>
            <a:ext cx="619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Objective: Make the machine learn! (through correlation)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C6E99-91A7-2641-BE30-D489BF90F76A}"/>
              </a:ext>
            </a:extLst>
          </p:cNvPr>
          <p:cNvSpPr txBox="1"/>
          <p:nvPr/>
        </p:nvSpPr>
        <p:spPr>
          <a:xfrm>
            <a:off x="1371600" y="3244334"/>
            <a:ext cx="855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Correlation Example)  </a:t>
            </a:r>
            <a:r>
              <a:rPr lang="en-KR" b="1" dirty="0"/>
              <a:t>Love for chocolate </a:t>
            </a:r>
            <a:r>
              <a:rPr lang="en-KR" dirty="0"/>
              <a:t>has a positive effect on </a:t>
            </a:r>
            <a:r>
              <a:rPr lang="en-KR" b="1" dirty="0"/>
              <a:t>coding abilities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F2CF6-F988-0C44-8146-7126DD26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159" y="3844129"/>
            <a:ext cx="3073620" cy="2220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D9E40B-3813-C041-B495-029E941BBF61}"/>
              </a:ext>
            </a:extLst>
          </p:cNvPr>
          <p:cNvSpPr txBox="1"/>
          <p:nvPr/>
        </p:nvSpPr>
        <p:spPr>
          <a:xfrm>
            <a:off x="1537428" y="4646766"/>
            <a:ext cx="167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Coding 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C88FD-62B1-7648-8B04-F9B968FF5B0A}"/>
              </a:ext>
            </a:extLst>
          </p:cNvPr>
          <p:cNvSpPr txBox="1"/>
          <p:nvPr/>
        </p:nvSpPr>
        <p:spPr>
          <a:xfrm>
            <a:off x="3790437" y="6018390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Love for chocolate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75AC57-730F-4E49-951D-DC4B9C68B41A}"/>
              </a:ext>
            </a:extLst>
          </p:cNvPr>
          <p:cNvSpPr txBox="1"/>
          <p:nvPr/>
        </p:nvSpPr>
        <p:spPr>
          <a:xfrm>
            <a:off x="6995163" y="4369767"/>
            <a:ext cx="3415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Assuming we conducted random experiments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74939A-AAFF-B944-9D87-AD54B8F5735B}"/>
              </a:ext>
            </a:extLst>
          </p:cNvPr>
          <p:cNvSpPr txBox="1"/>
          <p:nvPr/>
        </p:nvSpPr>
        <p:spPr>
          <a:xfrm>
            <a:off x="3710152" y="1135117"/>
            <a:ext cx="141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Very Simple</a:t>
            </a:r>
          </a:p>
        </p:txBody>
      </p:sp>
    </p:spTree>
    <p:extLst>
      <p:ext uri="{BB962C8B-B14F-4D97-AF65-F5344CB8AC3E}">
        <p14:creationId xmlns:p14="http://schemas.microsoft.com/office/powerpoint/2010/main" val="17152693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3956-4460-2C4F-A4CB-3BB7B6A41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Extra: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A97D-B44F-8545-87BA-CEBDFCDE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57C53-3D2B-9F43-9D3B-3D639118D445}"/>
              </a:ext>
            </a:extLst>
          </p:cNvPr>
          <p:cNvSpPr txBox="1"/>
          <p:nvPr/>
        </p:nvSpPr>
        <p:spPr>
          <a:xfrm>
            <a:off x="1371600" y="2575035"/>
            <a:ext cx="619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Objective: Make the machine learn! (through correlation)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C6E99-91A7-2641-BE30-D489BF90F76A}"/>
              </a:ext>
            </a:extLst>
          </p:cNvPr>
          <p:cNvSpPr txBox="1"/>
          <p:nvPr/>
        </p:nvSpPr>
        <p:spPr>
          <a:xfrm>
            <a:off x="1371600" y="3244334"/>
            <a:ext cx="855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Correlation Example)  </a:t>
            </a:r>
            <a:r>
              <a:rPr lang="en-KR" b="1" dirty="0"/>
              <a:t>Love for chocolate </a:t>
            </a:r>
            <a:r>
              <a:rPr lang="en-KR" dirty="0"/>
              <a:t>has a positive effect on </a:t>
            </a:r>
            <a:r>
              <a:rPr lang="en-KR" b="1" dirty="0"/>
              <a:t>coding abilities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F2CF6-F988-0C44-8146-7126DD26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159" y="3844129"/>
            <a:ext cx="3073620" cy="2220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D9E40B-3813-C041-B495-029E941BBF61}"/>
              </a:ext>
            </a:extLst>
          </p:cNvPr>
          <p:cNvSpPr txBox="1"/>
          <p:nvPr/>
        </p:nvSpPr>
        <p:spPr>
          <a:xfrm>
            <a:off x="1537428" y="4646766"/>
            <a:ext cx="167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Coding 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C88FD-62B1-7648-8B04-F9B968FF5B0A}"/>
              </a:ext>
            </a:extLst>
          </p:cNvPr>
          <p:cNvSpPr txBox="1"/>
          <p:nvPr/>
        </p:nvSpPr>
        <p:spPr>
          <a:xfrm>
            <a:off x="3790437" y="6018390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Love for chocolate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75AC57-730F-4E49-951D-DC4B9C68B41A}"/>
              </a:ext>
            </a:extLst>
          </p:cNvPr>
          <p:cNvSpPr txBox="1"/>
          <p:nvPr/>
        </p:nvSpPr>
        <p:spPr>
          <a:xfrm>
            <a:off x="6864057" y="3913633"/>
            <a:ext cx="3415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Assuming we conducted random experiments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D32BD-978E-374E-91F4-0637D29BA844}"/>
              </a:ext>
            </a:extLst>
          </p:cNvPr>
          <p:cNvCxnSpPr/>
          <p:nvPr/>
        </p:nvCxnSpPr>
        <p:spPr>
          <a:xfrm flipV="1">
            <a:off x="3790437" y="3951890"/>
            <a:ext cx="2231991" cy="1828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153964-5A5B-CA47-A3ED-410E3DC8C1BD}"/>
              </a:ext>
            </a:extLst>
          </p:cNvPr>
          <p:cNvSpPr txBox="1"/>
          <p:nvPr/>
        </p:nvSpPr>
        <p:spPr>
          <a:xfrm>
            <a:off x="6864056" y="5177565"/>
            <a:ext cx="4550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Coding Ability = Love for Chocolate + 40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A724D-916D-EA4B-8796-AD7F602D4266}"/>
              </a:ext>
            </a:extLst>
          </p:cNvPr>
          <p:cNvSpPr txBox="1"/>
          <p:nvPr/>
        </p:nvSpPr>
        <p:spPr>
          <a:xfrm>
            <a:off x="3710152" y="1135117"/>
            <a:ext cx="141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Very Simple</a:t>
            </a:r>
          </a:p>
        </p:txBody>
      </p:sp>
    </p:spTree>
    <p:extLst>
      <p:ext uri="{BB962C8B-B14F-4D97-AF65-F5344CB8AC3E}">
        <p14:creationId xmlns:p14="http://schemas.microsoft.com/office/powerpoint/2010/main" val="25464368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3956-4460-2C4F-A4CB-3BB7B6A41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Extra: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A97D-B44F-8545-87BA-CEBDFCDE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57C53-3D2B-9F43-9D3B-3D639118D445}"/>
              </a:ext>
            </a:extLst>
          </p:cNvPr>
          <p:cNvSpPr txBox="1"/>
          <p:nvPr/>
        </p:nvSpPr>
        <p:spPr>
          <a:xfrm>
            <a:off x="1371600" y="2575035"/>
            <a:ext cx="619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Objective: Make the machine learn! (through correlation)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C6E99-91A7-2641-BE30-D489BF90F76A}"/>
              </a:ext>
            </a:extLst>
          </p:cNvPr>
          <p:cNvSpPr txBox="1"/>
          <p:nvPr/>
        </p:nvSpPr>
        <p:spPr>
          <a:xfrm>
            <a:off x="1371600" y="3244334"/>
            <a:ext cx="9023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In our case)  We want to create the perfect heuristics for the AI by examining how 				significantly each move effects the result of the game</a:t>
            </a:r>
            <a:endParaRPr lang="en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66AB6-E5D1-9042-9541-180FFF4D2B10}"/>
              </a:ext>
            </a:extLst>
          </p:cNvPr>
          <p:cNvSpPr txBox="1"/>
          <p:nvPr/>
        </p:nvSpPr>
        <p:spPr>
          <a:xfrm>
            <a:off x="3710152" y="1135117"/>
            <a:ext cx="141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Very Simple</a:t>
            </a:r>
          </a:p>
        </p:txBody>
      </p:sp>
    </p:spTree>
    <p:extLst>
      <p:ext uri="{BB962C8B-B14F-4D97-AF65-F5344CB8AC3E}">
        <p14:creationId xmlns:p14="http://schemas.microsoft.com/office/powerpoint/2010/main" val="42332276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A97D-B44F-8545-87BA-CEBDFCDE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5ECD1-5E3A-514E-B79B-35765605DFF4}"/>
              </a:ext>
            </a:extLst>
          </p:cNvPr>
          <p:cNvSpPr txBox="1"/>
          <p:nvPr/>
        </p:nvSpPr>
        <p:spPr>
          <a:xfrm>
            <a:off x="1008993" y="557049"/>
            <a:ext cx="1002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There are many ways to do this, but </a:t>
            </a:r>
            <a:r>
              <a:rPr lang="en-US" sz="2400" dirty="0"/>
              <a:t>here’s a simple example method</a:t>
            </a:r>
            <a:endParaRPr lang="en-KR" sz="2400" dirty="0"/>
          </a:p>
        </p:txBody>
      </p:sp>
    </p:spTree>
    <p:extLst>
      <p:ext uri="{BB962C8B-B14F-4D97-AF65-F5344CB8AC3E}">
        <p14:creationId xmlns:p14="http://schemas.microsoft.com/office/powerpoint/2010/main" val="26350633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A97D-B44F-8545-87BA-CEBDFCDE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5ECD1-5E3A-514E-B79B-35765605DFF4}"/>
              </a:ext>
            </a:extLst>
          </p:cNvPr>
          <p:cNvSpPr txBox="1"/>
          <p:nvPr/>
        </p:nvSpPr>
        <p:spPr>
          <a:xfrm>
            <a:off x="1008993" y="557049"/>
            <a:ext cx="9911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There are many ways to do this, but </a:t>
            </a:r>
            <a:r>
              <a:rPr lang="en-US" sz="2400" dirty="0"/>
              <a:t>here’s a simple example method</a:t>
            </a:r>
            <a:endParaRPr lang="en-K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6D562-E212-5C48-B251-606CD5124080}"/>
              </a:ext>
            </a:extLst>
          </p:cNvPr>
          <p:cNvSpPr txBox="1"/>
          <p:nvPr/>
        </p:nvSpPr>
        <p:spPr>
          <a:xfrm>
            <a:off x="1008993" y="1859339"/>
            <a:ext cx="3931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You elimiante the king: ∞</a:t>
            </a:r>
          </a:p>
          <a:p>
            <a:endParaRPr lang="en-KR" dirty="0"/>
          </a:p>
          <a:p>
            <a:r>
              <a:rPr lang="en-KR" dirty="0"/>
              <a:t>You eliminate the queen: 1000</a:t>
            </a:r>
          </a:p>
        </p:txBody>
      </p:sp>
    </p:spTree>
    <p:extLst>
      <p:ext uri="{BB962C8B-B14F-4D97-AF65-F5344CB8AC3E}">
        <p14:creationId xmlns:p14="http://schemas.microsoft.com/office/powerpoint/2010/main" val="15315745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A97D-B44F-8545-87BA-CEBDFCDE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5ECD1-5E3A-514E-B79B-35765605DFF4}"/>
              </a:ext>
            </a:extLst>
          </p:cNvPr>
          <p:cNvSpPr txBox="1"/>
          <p:nvPr/>
        </p:nvSpPr>
        <p:spPr>
          <a:xfrm>
            <a:off x="1008993" y="557049"/>
            <a:ext cx="9785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There are many ways to do this, but </a:t>
            </a:r>
            <a:r>
              <a:rPr lang="en-US" sz="2400" dirty="0"/>
              <a:t>here’s a simple example method</a:t>
            </a:r>
            <a:endParaRPr lang="en-K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6D562-E212-5C48-B251-606CD5124080}"/>
              </a:ext>
            </a:extLst>
          </p:cNvPr>
          <p:cNvSpPr txBox="1"/>
          <p:nvPr/>
        </p:nvSpPr>
        <p:spPr>
          <a:xfrm>
            <a:off x="1008993" y="1859339"/>
            <a:ext cx="5213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You elimiante the king: ∞</a:t>
            </a:r>
          </a:p>
          <a:p>
            <a:endParaRPr lang="en-KR" dirty="0"/>
          </a:p>
          <a:p>
            <a:r>
              <a:rPr lang="en-KR" dirty="0"/>
              <a:t>You eliminate the queen: 1000 (base case)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AEAD3B-E98D-FC48-A41D-F3A0059F2579}"/>
              </a:ext>
            </a:extLst>
          </p:cNvPr>
          <p:cNvSpPr/>
          <p:nvPr/>
        </p:nvSpPr>
        <p:spPr>
          <a:xfrm>
            <a:off x="777766" y="2364828"/>
            <a:ext cx="5202620" cy="417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759398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A97D-B44F-8545-87BA-CEBDFCDE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5ECD1-5E3A-514E-B79B-35765605DFF4}"/>
              </a:ext>
            </a:extLst>
          </p:cNvPr>
          <p:cNvSpPr txBox="1"/>
          <p:nvPr/>
        </p:nvSpPr>
        <p:spPr>
          <a:xfrm>
            <a:off x="1008993" y="557049"/>
            <a:ext cx="986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There are many ways to do this, but </a:t>
            </a:r>
            <a:r>
              <a:rPr lang="en-US" sz="2400" dirty="0"/>
              <a:t>here’s a simple example method</a:t>
            </a:r>
            <a:endParaRPr lang="en-K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6D562-E212-5C48-B251-606CD5124080}"/>
              </a:ext>
            </a:extLst>
          </p:cNvPr>
          <p:cNvSpPr txBox="1"/>
          <p:nvPr/>
        </p:nvSpPr>
        <p:spPr>
          <a:xfrm>
            <a:off x="1008993" y="1859339"/>
            <a:ext cx="5213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You elimiante the king: ∞</a:t>
            </a:r>
          </a:p>
          <a:p>
            <a:endParaRPr lang="en-KR" dirty="0"/>
          </a:p>
          <a:p>
            <a:r>
              <a:rPr lang="en-KR" dirty="0"/>
              <a:t>You eliminate the queen: 1000 (base case)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AEAD3B-E98D-FC48-A41D-F3A0059F2579}"/>
              </a:ext>
            </a:extLst>
          </p:cNvPr>
          <p:cNvSpPr/>
          <p:nvPr/>
        </p:nvSpPr>
        <p:spPr>
          <a:xfrm>
            <a:off x="777766" y="2364828"/>
            <a:ext cx="5202620" cy="417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96F55-E0D1-0A41-B471-C86EFD10F78B}"/>
              </a:ext>
            </a:extLst>
          </p:cNvPr>
          <p:cNvSpPr/>
          <p:nvPr/>
        </p:nvSpPr>
        <p:spPr>
          <a:xfrm>
            <a:off x="1008993" y="2918826"/>
            <a:ext cx="4142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You eliminate a rook: 500 (hypothesis)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C41CA2-AAEB-FC40-A5E4-93CD3C33B260}"/>
              </a:ext>
            </a:extLst>
          </p:cNvPr>
          <p:cNvSpPr/>
          <p:nvPr/>
        </p:nvSpPr>
        <p:spPr>
          <a:xfrm>
            <a:off x="777766" y="2904532"/>
            <a:ext cx="5202620" cy="4178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2D3BB-D999-C649-83DF-C2292A81C23E}"/>
              </a:ext>
            </a:extLst>
          </p:cNvPr>
          <p:cNvSpPr txBox="1"/>
          <p:nvPr/>
        </p:nvSpPr>
        <p:spPr>
          <a:xfrm>
            <a:off x="777766" y="3706000"/>
            <a:ext cx="672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Hypothesis) 	Is a rook actually worth ½ the amount of a Queen?</a:t>
            </a:r>
          </a:p>
        </p:txBody>
      </p:sp>
    </p:spTree>
    <p:extLst>
      <p:ext uri="{BB962C8B-B14F-4D97-AF65-F5344CB8AC3E}">
        <p14:creationId xmlns:p14="http://schemas.microsoft.com/office/powerpoint/2010/main" val="1736787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A97D-B44F-8545-87BA-CEBDFCDE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5ECD1-5E3A-514E-B79B-35765605DFF4}"/>
              </a:ext>
            </a:extLst>
          </p:cNvPr>
          <p:cNvSpPr txBox="1"/>
          <p:nvPr/>
        </p:nvSpPr>
        <p:spPr>
          <a:xfrm>
            <a:off x="1008993" y="557049"/>
            <a:ext cx="986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There are many ways to do this, but </a:t>
            </a:r>
            <a:r>
              <a:rPr lang="en-US" sz="2400" dirty="0"/>
              <a:t>here’s a simple example method</a:t>
            </a:r>
            <a:endParaRPr lang="en-K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6D562-E212-5C48-B251-606CD5124080}"/>
              </a:ext>
            </a:extLst>
          </p:cNvPr>
          <p:cNvSpPr txBox="1"/>
          <p:nvPr/>
        </p:nvSpPr>
        <p:spPr>
          <a:xfrm>
            <a:off x="1008993" y="1859339"/>
            <a:ext cx="5213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You elimiante the king: ∞</a:t>
            </a:r>
          </a:p>
          <a:p>
            <a:endParaRPr lang="en-KR" dirty="0"/>
          </a:p>
          <a:p>
            <a:r>
              <a:rPr lang="en-KR" dirty="0"/>
              <a:t>You eliminate the queen: 1000 (base case)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AEAD3B-E98D-FC48-A41D-F3A0059F2579}"/>
              </a:ext>
            </a:extLst>
          </p:cNvPr>
          <p:cNvSpPr/>
          <p:nvPr/>
        </p:nvSpPr>
        <p:spPr>
          <a:xfrm>
            <a:off x="777766" y="2364828"/>
            <a:ext cx="5202620" cy="417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96F55-E0D1-0A41-B471-C86EFD10F78B}"/>
              </a:ext>
            </a:extLst>
          </p:cNvPr>
          <p:cNvSpPr/>
          <p:nvPr/>
        </p:nvSpPr>
        <p:spPr>
          <a:xfrm>
            <a:off x="1008993" y="2918826"/>
            <a:ext cx="4142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You eliminate a rook: 500 (hypothesis)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C41CA2-AAEB-FC40-A5E4-93CD3C33B260}"/>
              </a:ext>
            </a:extLst>
          </p:cNvPr>
          <p:cNvSpPr/>
          <p:nvPr/>
        </p:nvSpPr>
        <p:spPr>
          <a:xfrm>
            <a:off x="777766" y="2904532"/>
            <a:ext cx="5202620" cy="4178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2D3BB-D999-C649-83DF-C2292A81C23E}"/>
              </a:ext>
            </a:extLst>
          </p:cNvPr>
          <p:cNvSpPr txBox="1"/>
          <p:nvPr/>
        </p:nvSpPr>
        <p:spPr>
          <a:xfrm>
            <a:off x="777766" y="3706000"/>
            <a:ext cx="677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Hypothesis) 	Is a rook actually worth ½ the amount of a Queen?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861CA-9004-F84F-AFD4-18FB1BE56CA3}"/>
              </a:ext>
            </a:extLst>
          </p:cNvPr>
          <p:cNvSpPr txBox="1"/>
          <p:nvPr/>
        </p:nvSpPr>
        <p:spPr>
          <a:xfrm>
            <a:off x="777766" y="4211489"/>
            <a:ext cx="9949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Test) 		We simulate 10000 games where the Queen gets eliminated (with the Rook alive)</a:t>
            </a:r>
          </a:p>
          <a:p>
            <a:r>
              <a:rPr lang="en-KR" dirty="0"/>
              <a:t>			We simulate 10000 games where t</a:t>
            </a:r>
            <a:r>
              <a:rPr lang="en-US" dirty="0"/>
              <a:t>he</a:t>
            </a:r>
            <a:r>
              <a:rPr lang="en-KR" dirty="0"/>
              <a:t> Rook gets eliminated (with the Queen alive)</a:t>
            </a:r>
          </a:p>
        </p:txBody>
      </p:sp>
    </p:spTree>
    <p:extLst>
      <p:ext uri="{BB962C8B-B14F-4D97-AF65-F5344CB8AC3E}">
        <p14:creationId xmlns:p14="http://schemas.microsoft.com/office/powerpoint/2010/main" val="13270090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A97D-B44F-8545-87BA-CEBDFCDE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5ECD1-5E3A-514E-B79B-35765605DFF4}"/>
              </a:ext>
            </a:extLst>
          </p:cNvPr>
          <p:cNvSpPr txBox="1"/>
          <p:nvPr/>
        </p:nvSpPr>
        <p:spPr>
          <a:xfrm>
            <a:off x="1008993" y="557049"/>
            <a:ext cx="986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There are many ways to do this, but </a:t>
            </a:r>
            <a:r>
              <a:rPr lang="en-US" sz="2400" dirty="0"/>
              <a:t>here’s a simple example method</a:t>
            </a:r>
            <a:endParaRPr lang="en-K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6D562-E212-5C48-B251-606CD5124080}"/>
              </a:ext>
            </a:extLst>
          </p:cNvPr>
          <p:cNvSpPr txBox="1"/>
          <p:nvPr/>
        </p:nvSpPr>
        <p:spPr>
          <a:xfrm>
            <a:off x="1008993" y="1859339"/>
            <a:ext cx="5213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You elimiante the king: ∞</a:t>
            </a:r>
          </a:p>
          <a:p>
            <a:endParaRPr lang="en-KR" dirty="0"/>
          </a:p>
          <a:p>
            <a:r>
              <a:rPr lang="en-KR" dirty="0"/>
              <a:t>You eliminate the queen: 1000 (base case)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AEAD3B-E98D-FC48-A41D-F3A0059F2579}"/>
              </a:ext>
            </a:extLst>
          </p:cNvPr>
          <p:cNvSpPr/>
          <p:nvPr/>
        </p:nvSpPr>
        <p:spPr>
          <a:xfrm>
            <a:off x="777766" y="2364828"/>
            <a:ext cx="5202620" cy="417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96F55-E0D1-0A41-B471-C86EFD10F78B}"/>
              </a:ext>
            </a:extLst>
          </p:cNvPr>
          <p:cNvSpPr/>
          <p:nvPr/>
        </p:nvSpPr>
        <p:spPr>
          <a:xfrm>
            <a:off x="1008993" y="2918826"/>
            <a:ext cx="4142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You eliminate a rook: 500 (hypothesis)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C41CA2-AAEB-FC40-A5E4-93CD3C33B260}"/>
              </a:ext>
            </a:extLst>
          </p:cNvPr>
          <p:cNvSpPr/>
          <p:nvPr/>
        </p:nvSpPr>
        <p:spPr>
          <a:xfrm>
            <a:off x="777766" y="2904532"/>
            <a:ext cx="5202620" cy="4178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2D3BB-D999-C649-83DF-C2292A81C23E}"/>
              </a:ext>
            </a:extLst>
          </p:cNvPr>
          <p:cNvSpPr txBox="1"/>
          <p:nvPr/>
        </p:nvSpPr>
        <p:spPr>
          <a:xfrm>
            <a:off x="777766" y="3706000"/>
            <a:ext cx="677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Hypothesis) 	Is a rook actually worth ½ the amount of a Queen?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861CA-9004-F84F-AFD4-18FB1BE56CA3}"/>
              </a:ext>
            </a:extLst>
          </p:cNvPr>
          <p:cNvSpPr txBox="1"/>
          <p:nvPr/>
        </p:nvSpPr>
        <p:spPr>
          <a:xfrm>
            <a:off x="777766" y="4211489"/>
            <a:ext cx="9949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Test) 		We simulate 10000 games where the Queen gets eliminated (with the Rook alive)</a:t>
            </a:r>
          </a:p>
          <a:p>
            <a:r>
              <a:rPr lang="en-KR" dirty="0"/>
              <a:t>			We simulate 10000 games where t</a:t>
            </a:r>
            <a:r>
              <a:rPr lang="en-US" dirty="0"/>
              <a:t>he</a:t>
            </a:r>
            <a:r>
              <a:rPr lang="en-KR" dirty="0"/>
              <a:t> Rook gets eliminated (with the Queen alive)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4B8E03-6E3B-A048-8389-F3DBFAB729EE}"/>
              </a:ext>
            </a:extLst>
          </p:cNvPr>
          <p:cNvSpPr txBox="1"/>
          <p:nvPr/>
        </p:nvSpPr>
        <p:spPr>
          <a:xfrm>
            <a:off x="777766" y="4993977"/>
            <a:ext cx="899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Result) 		When the Queen was eliminated (with the Rook alive) -&gt; Winrate = 20%</a:t>
            </a:r>
          </a:p>
          <a:p>
            <a:r>
              <a:rPr lang="en-KR" dirty="0"/>
              <a:t>			When t</a:t>
            </a:r>
            <a:r>
              <a:rPr lang="en-US" dirty="0"/>
              <a:t>he</a:t>
            </a:r>
            <a:r>
              <a:rPr lang="en-KR" dirty="0"/>
              <a:t> Rook was eliminated (with the Queen alive) -&gt; Winrate = 60%</a:t>
            </a:r>
          </a:p>
        </p:txBody>
      </p:sp>
    </p:spTree>
    <p:extLst>
      <p:ext uri="{BB962C8B-B14F-4D97-AF65-F5344CB8AC3E}">
        <p14:creationId xmlns:p14="http://schemas.microsoft.com/office/powerpoint/2010/main" val="2826671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6291B2A9-3C39-3F44-8B51-7C806408B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"/>
          <a:stretch/>
        </p:blipFill>
        <p:spPr>
          <a:xfrm>
            <a:off x="0" y="4785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76B797E-1166-D64D-9EF1-F6FC87D1E53B}"/>
              </a:ext>
            </a:extLst>
          </p:cNvPr>
          <p:cNvSpPr/>
          <p:nvPr/>
        </p:nvSpPr>
        <p:spPr>
          <a:xfrm>
            <a:off x="5843752" y="5386082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883E95-C5A0-5D4C-BD76-413FCC2DA438}"/>
              </a:ext>
            </a:extLst>
          </p:cNvPr>
          <p:cNvSpPr/>
          <p:nvPr/>
        </p:nvSpPr>
        <p:spPr>
          <a:xfrm>
            <a:off x="4713890" y="4053145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4606B4-B149-3343-AD9C-FFE49FB60F26}"/>
              </a:ext>
            </a:extLst>
          </p:cNvPr>
          <p:cNvSpPr/>
          <p:nvPr/>
        </p:nvSpPr>
        <p:spPr>
          <a:xfrm>
            <a:off x="5602013" y="3429000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40836A-5C4C-0B45-B1EF-BC5A23E7EA70}"/>
              </a:ext>
            </a:extLst>
          </p:cNvPr>
          <p:cNvSpPr/>
          <p:nvPr/>
        </p:nvSpPr>
        <p:spPr>
          <a:xfrm>
            <a:off x="6490139" y="4053145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678514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A97D-B44F-8545-87BA-CEBDFCDE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5ECD1-5E3A-514E-B79B-35765605DFF4}"/>
              </a:ext>
            </a:extLst>
          </p:cNvPr>
          <p:cNvSpPr txBox="1"/>
          <p:nvPr/>
        </p:nvSpPr>
        <p:spPr>
          <a:xfrm>
            <a:off x="1008993" y="557049"/>
            <a:ext cx="986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There are many ways to do this, but </a:t>
            </a:r>
            <a:r>
              <a:rPr lang="en-US" sz="2400" dirty="0"/>
              <a:t>here’s a simple example method</a:t>
            </a:r>
            <a:endParaRPr lang="en-K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6D562-E212-5C48-B251-606CD5124080}"/>
              </a:ext>
            </a:extLst>
          </p:cNvPr>
          <p:cNvSpPr txBox="1"/>
          <p:nvPr/>
        </p:nvSpPr>
        <p:spPr>
          <a:xfrm>
            <a:off x="1008993" y="1859339"/>
            <a:ext cx="5213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You elimiante the king: ∞</a:t>
            </a:r>
          </a:p>
          <a:p>
            <a:endParaRPr lang="en-KR" dirty="0"/>
          </a:p>
          <a:p>
            <a:r>
              <a:rPr lang="en-KR" dirty="0"/>
              <a:t>You eliminate the queen: 1000 (base case)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AEAD3B-E98D-FC48-A41D-F3A0059F2579}"/>
              </a:ext>
            </a:extLst>
          </p:cNvPr>
          <p:cNvSpPr/>
          <p:nvPr/>
        </p:nvSpPr>
        <p:spPr>
          <a:xfrm>
            <a:off x="777766" y="2364828"/>
            <a:ext cx="5202620" cy="417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96F55-E0D1-0A41-B471-C86EFD10F78B}"/>
              </a:ext>
            </a:extLst>
          </p:cNvPr>
          <p:cNvSpPr/>
          <p:nvPr/>
        </p:nvSpPr>
        <p:spPr>
          <a:xfrm>
            <a:off x="1008993" y="2918826"/>
            <a:ext cx="4142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You eliminate a rook: 500 (hypothesis)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C41CA2-AAEB-FC40-A5E4-93CD3C33B260}"/>
              </a:ext>
            </a:extLst>
          </p:cNvPr>
          <p:cNvSpPr/>
          <p:nvPr/>
        </p:nvSpPr>
        <p:spPr>
          <a:xfrm>
            <a:off x="777766" y="2904532"/>
            <a:ext cx="5202620" cy="4178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2D3BB-D999-C649-83DF-C2292A81C23E}"/>
              </a:ext>
            </a:extLst>
          </p:cNvPr>
          <p:cNvSpPr txBox="1"/>
          <p:nvPr/>
        </p:nvSpPr>
        <p:spPr>
          <a:xfrm>
            <a:off x="777766" y="3706000"/>
            <a:ext cx="677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Hypothesis) 	Is a rook actually worth ½ the amount of a Queen?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861CA-9004-F84F-AFD4-18FB1BE56CA3}"/>
              </a:ext>
            </a:extLst>
          </p:cNvPr>
          <p:cNvSpPr txBox="1"/>
          <p:nvPr/>
        </p:nvSpPr>
        <p:spPr>
          <a:xfrm>
            <a:off x="777766" y="4211489"/>
            <a:ext cx="9949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Test) 		We simulate 10000 games where the Queen gets eliminated (with the Rook alive)</a:t>
            </a:r>
          </a:p>
          <a:p>
            <a:r>
              <a:rPr lang="en-KR" dirty="0"/>
              <a:t>			We simulate 10000 games where t</a:t>
            </a:r>
            <a:r>
              <a:rPr lang="en-US" dirty="0"/>
              <a:t>he</a:t>
            </a:r>
            <a:r>
              <a:rPr lang="en-KR" dirty="0"/>
              <a:t> Rook gets eliminated (with the Queen alive)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4B8E03-6E3B-A048-8389-F3DBFAB729EE}"/>
              </a:ext>
            </a:extLst>
          </p:cNvPr>
          <p:cNvSpPr txBox="1"/>
          <p:nvPr/>
        </p:nvSpPr>
        <p:spPr>
          <a:xfrm>
            <a:off x="777766" y="4993977"/>
            <a:ext cx="899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Result) 		When the Queen was eliminated (with the Rook alive) -&gt; Winrate = 20%</a:t>
            </a:r>
          </a:p>
          <a:p>
            <a:r>
              <a:rPr lang="en-KR" dirty="0"/>
              <a:t>			When t</a:t>
            </a:r>
            <a:r>
              <a:rPr lang="en-US" dirty="0"/>
              <a:t>he</a:t>
            </a:r>
            <a:r>
              <a:rPr lang="en-KR" dirty="0"/>
              <a:t> Rook was eliminated (with the Queen alive) -&gt; Winrate = 60%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58D7D-73DE-E440-9714-C7D448885705}"/>
              </a:ext>
            </a:extLst>
          </p:cNvPr>
          <p:cNvSpPr txBox="1"/>
          <p:nvPr/>
        </p:nvSpPr>
        <p:spPr>
          <a:xfrm>
            <a:off x="777766" y="5654620"/>
            <a:ext cx="112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Conclusion)	</a:t>
            </a:r>
            <a:r>
              <a:rPr lang="en-US" dirty="0"/>
              <a:t>The Rook isn’t worth ½ the amount of a Queen. We change the ’eliminate a rook’ value to 333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710292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A97D-B44F-8545-87BA-CEBDFCDE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5ECD1-5E3A-514E-B79B-35765605DFF4}"/>
              </a:ext>
            </a:extLst>
          </p:cNvPr>
          <p:cNvSpPr txBox="1"/>
          <p:nvPr/>
        </p:nvSpPr>
        <p:spPr>
          <a:xfrm>
            <a:off x="1008993" y="557049"/>
            <a:ext cx="986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There are many ways to do this, but </a:t>
            </a:r>
            <a:r>
              <a:rPr lang="en-US" sz="2400" dirty="0"/>
              <a:t>here’s a simple example method</a:t>
            </a:r>
            <a:endParaRPr lang="en-K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6D562-E212-5C48-B251-606CD5124080}"/>
              </a:ext>
            </a:extLst>
          </p:cNvPr>
          <p:cNvSpPr txBox="1"/>
          <p:nvPr/>
        </p:nvSpPr>
        <p:spPr>
          <a:xfrm>
            <a:off x="1008993" y="1859339"/>
            <a:ext cx="5213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You elimiante the king: ∞</a:t>
            </a:r>
          </a:p>
          <a:p>
            <a:endParaRPr lang="en-KR" dirty="0"/>
          </a:p>
          <a:p>
            <a:r>
              <a:rPr lang="en-KR" dirty="0"/>
              <a:t>You eliminate the queen: 1000 (base case)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AEAD3B-E98D-FC48-A41D-F3A0059F2579}"/>
              </a:ext>
            </a:extLst>
          </p:cNvPr>
          <p:cNvSpPr/>
          <p:nvPr/>
        </p:nvSpPr>
        <p:spPr>
          <a:xfrm>
            <a:off x="777766" y="2364828"/>
            <a:ext cx="5202620" cy="417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96F55-E0D1-0A41-B471-C86EFD10F78B}"/>
              </a:ext>
            </a:extLst>
          </p:cNvPr>
          <p:cNvSpPr/>
          <p:nvPr/>
        </p:nvSpPr>
        <p:spPr>
          <a:xfrm>
            <a:off x="1008993" y="2918826"/>
            <a:ext cx="620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You eliminate a rook: 333 (changed with experimentation)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C41CA2-AAEB-FC40-A5E4-93CD3C33B260}"/>
              </a:ext>
            </a:extLst>
          </p:cNvPr>
          <p:cNvSpPr/>
          <p:nvPr/>
        </p:nvSpPr>
        <p:spPr>
          <a:xfrm>
            <a:off x="777766" y="2904532"/>
            <a:ext cx="6493262" cy="4178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2D3BB-D999-C649-83DF-C2292A81C23E}"/>
              </a:ext>
            </a:extLst>
          </p:cNvPr>
          <p:cNvSpPr txBox="1"/>
          <p:nvPr/>
        </p:nvSpPr>
        <p:spPr>
          <a:xfrm>
            <a:off x="777766" y="3706000"/>
            <a:ext cx="677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Hypothesis) 	Is a rook actually worth ½ the amount of a Queen?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861CA-9004-F84F-AFD4-18FB1BE56CA3}"/>
              </a:ext>
            </a:extLst>
          </p:cNvPr>
          <p:cNvSpPr txBox="1"/>
          <p:nvPr/>
        </p:nvSpPr>
        <p:spPr>
          <a:xfrm>
            <a:off x="777766" y="4211489"/>
            <a:ext cx="9949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Test) 		We simulate 10000 games where the Queen gets eliminated (with the Rook alive)</a:t>
            </a:r>
          </a:p>
          <a:p>
            <a:r>
              <a:rPr lang="en-KR" dirty="0"/>
              <a:t>			We simulate 10000 games where t</a:t>
            </a:r>
            <a:r>
              <a:rPr lang="en-US" dirty="0"/>
              <a:t>he</a:t>
            </a:r>
            <a:r>
              <a:rPr lang="en-KR" dirty="0"/>
              <a:t> Rook gets eliminated (with the Queen alive)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4B8E03-6E3B-A048-8389-F3DBFAB729EE}"/>
              </a:ext>
            </a:extLst>
          </p:cNvPr>
          <p:cNvSpPr txBox="1"/>
          <p:nvPr/>
        </p:nvSpPr>
        <p:spPr>
          <a:xfrm>
            <a:off x="777766" y="4993977"/>
            <a:ext cx="899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Result) 		When the Queen was eliminated (with the Rook alive) -&gt; Winrate = 20%</a:t>
            </a:r>
          </a:p>
          <a:p>
            <a:r>
              <a:rPr lang="en-KR" dirty="0"/>
              <a:t>			When t</a:t>
            </a:r>
            <a:r>
              <a:rPr lang="en-US" dirty="0"/>
              <a:t>he</a:t>
            </a:r>
            <a:r>
              <a:rPr lang="en-KR" dirty="0"/>
              <a:t> Rook was eliminated (with the Queen alive) -&gt; Winrate = 60%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58D7D-73DE-E440-9714-C7D448885705}"/>
              </a:ext>
            </a:extLst>
          </p:cNvPr>
          <p:cNvSpPr txBox="1"/>
          <p:nvPr/>
        </p:nvSpPr>
        <p:spPr>
          <a:xfrm>
            <a:off x="777766" y="5654620"/>
            <a:ext cx="112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Conclusion)	</a:t>
            </a:r>
            <a:r>
              <a:rPr lang="en-US" dirty="0"/>
              <a:t>The Rook isn’t worth ½ the amount of a Queen. We change the ’eliminate a rook’ value to 333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2201870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A97D-B44F-8545-87BA-CEBDFCDE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5ECD1-5E3A-514E-B79B-35765605DFF4}"/>
              </a:ext>
            </a:extLst>
          </p:cNvPr>
          <p:cNvSpPr txBox="1"/>
          <p:nvPr/>
        </p:nvSpPr>
        <p:spPr>
          <a:xfrm>
            <a:off x="1008993" y="557049"/>
            <a:ext cx="986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There are many ways to do this, but </a:t>
            </a:r>
            <a:r>
              <a:rPr lang="en-US" sz="2400" dirty="0"/>
              <a:t>here’s a simple example method</a:t>
            </a:r>
            <a:endParaRPr lang="en-K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6D562-E212-5C48-B251-606CD5124080}"/>
              </a:ext>
            </a:extLst>
          </p:cNvPr>
          <p:cNvSpPr txBox="1"/>
          <p:nvPr/>
        </p:nvSpPr>
        <p:spPr>
          <a:xfrm>
            <a:off x="1008993" y="1859339"/>
            <a:ext cx="5213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You elimiante the king: ∞</a:t>
            </a:r>
          </a:p>
          <a:p>
            <a:endParaRPr lang="en-KR" dirty="0"/>
          </a:p>
          <a:p>
            <a:r>
              <a:rPr lang="en-KR" dirty="0"/>
              <a:t>You eliminate the queen: 1000 (base case)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AEAD3B-E98D-FC48-A41D-F3A0059F2579}"/>
              </a:ext>
            </a:extLst>
          </p:cNvPr>
          <p:cNvSpPr/>
          <p:nvPr/>
        </p:nvSpPr>
        <p:spPr>
          <a:xfrm>
            <a:off x="777766" y="2364828"/>
            <a:ext cx="5202620" cy="417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96F55-E0D1-0A41-B471-C86EFD10F78B}"/>
              </a:ext>
            </a:extLst>
          </p:cNvPr>
          <p:cNvSpPr/>
          <p:nvPr/>
        </p:nvSpPr>
        <p:spPr>
          <a:xfrm>
            <a:off x="1008993" y="2918826"/>
            <a:ext cx="620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You eliminate a rook: 333 (changed with experimentation)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C41CA2-AAEB-FC40-A5E4-93CD3C33B260}"/>
              </a:ext>
            </a:extLst>
          </p:cNvPr>
          <p:cNvSpPr/>
          <p:nvPr/>
        </p:nvSpPr>
        <p:spPr>
          <a:xfrm>
            <a:off x="777766" y="2904532"/>
            <a:ext cx="6493262" cy="4178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F49DF-9A18-4B45-8CE2-523CFCF80486}"/>
              </a:ext>
            </a:extLst>
          </p:cNvPr>
          <p:cNvSpPr txBox="1"/>
          <p:nvPr/>
        </p:nvSpPr>
        <p:spPr>
          <a:xfrm>
            <a:off x="1008994" y="3804745"/>
            <a:ext cx="9869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We set up an algorithm to continuously test two different heuristic cases with each other, and slowly modify heuristic values for each case.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1AB501-28B4-214F-84AB-2B4F0B569F78}"/>
              </a:ext>
            </a:extLst>
          </p:cNvPr>
          <p:cNvSpPr/>
          <p:nvPr/>
        </p:nvSpPr>
        <p:spPr>
          <a:xfrm>
            <a:off x="4024397" y="4654193"/>
            <a:ext cx="4590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b="1" dirty="0"/>
              <a:t>The computer ‘learns’ by experimentation!</a:t>
            </a:r>
          </a:p>
        </p:txBody>
      </p:sp>
    </p:spTree>
    <p:extLst>
      <p:ext uri="{BB962C8B-B14F-4D97-AF65-F5344CB8AC3E}">
        <p14:creationId xmlns:p14="http://schemas.microsoft.com/office/powerpoint/2010/main" val="30583629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AA97D-B44F-8545-87BA-CEBDFCDE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5ECD1-5E3A-514E-B79B-35765605DFF4}"/>
              </a:ext>
            </a:extLst>
          </p:cNvPr>
          <p:cNvSpPr txBox="1"/>
          <p:nvPr/>
        </p:nvSpPr>
        <p:spPr>
          <a:xfrm>
            <a:off x="1008993" y="557049"/>
            <a:ext cx="986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There are many ways to do this, but </a:t>
            </a:r>
            <a:r>
              <a:rPr lang="en-US" sz="2400" dirty="0"/>
              <a:t>here’s a simple example method</a:t>
            </a:r>
            <a:endParaRPr lang="en-K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6D562-E212-5C48-B251-606CD5124080}"/>
              </a:ext>
            </a:extLst>
          </p:cNvPr>
          <p:cNvSpPr txBox="1"/>
          <p:nvPr/>
        </p:nvSpPr>
        <p:spPr>
          <a:xfrm>
            <a:off x="1008993" y="1859339"/>
            <a:ext cx="5213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You elimiante the king: ∞</a:t>
            </a:r>
          </a:p>
          <a:p>
            <a:endParaRPr lang="en-KR" dirty="0"/>
          </a:p>
          <a:p>
            <a:r>
              <a:rPr lang="en-KR" dirty="0"/>
              <a:t>You eliminate the queen: 1000 (base case)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AEAD3B-E98D-FC48-A41D-F3A0059F2579}"/>
              </a:ext>
            </a:extLst>
          </p:cNvPr>
          <p:cNvSpPr/>
          <p:nvPr/>
        </p:nvSpPr>
        <p:spPr>
          <a:xfrm>
            <a:off x="777766" y="2364828"/>
            <a:ext cx="5202620" cy="417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96F55-E0D1-0A41-B471-C86EFD10F78B}"/>
              </a:ext>
            </a:extLst>
          </p:cNvPr>
          <p:cNvSpPr/>
          <p:nvPr/>
        </p:nvSpPr>
        <p:spPr>
          <a:xfrm>
            <a:off x="1008993" y="2918826"/>
            <a:ext cx="620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You eliminate a rook: 333 (changed with experimentation)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C41CA2-AAEB-FC40-A5E4-93CD3C33B260}"/>
              </a:ext>
            </a:extLst>
          </p:cNvPr>
          <p:cNvSpPr/>
          <p:nvPr/>
        </p:nvSpPr>
        <p:spPr>
          <a:xfrm>
            <a:off x="777766" y="2904532"/>
            <a:ext cx="6493262" cy="4178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F49DF-9A18-4B45-8CE2-523CFCF80486}"/>
              </a:ext>
            </a:extLst>
          </p:cNvPr>
          <p:cNvSpPr txBox="1"/>
          <p:nvPr/>
        </p:nvSpPr>
        <p:spPr>
          <a:xfrm>
            <a:off x="1008994" y="3804745"/>
            <a:ext cx="9869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We set up an algorithm to continuously test two different heuristic cases with each other, and slowly modify heuristic values for each case.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1AB501-28B4-214F-84AB-2B4F0B569F78}"/>
              </a:ext>
            </a:extLst>
          </p:cNvPr>
          <p:cNvSpPr/>
          <p:nvPr/>
        </p:nvSpPr>
        <p:spPr>
          <a:xfrm>
            <a:off x="4024397" y="4654193"/>
            <a:ext cx="4590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The computer ‘learns’ by experimentation!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998060-FC41-F744-9AD8-34BF949623E6}"/>
              </a:ext>
            </a:extLst>
          </p:cNvPr>
          <p:cNvSpPr txBox="1"/>
          <p:nvPr/>
        </p:nvSpPr>
        <p:spPr>
          <a:xfrm>
            <a:off x="1008992" y="5226642"/>
            <a:ext cx="1066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Heuristic values will hopefully converge into the ‘true’ value as more and more tests are conducted</a:t>
            </a:r>
          </a:p>
        </p:txBody>
      </p:sp>
      <p:sp>
        <p:nvSpPr>
          <p:cNvPr id="7" name="Rectangle 6">
            <a:hlinkClick r:id="rId2" action="ppaction://hlinksldjump"/>
            <a:extLst>
              <a:ext uri="{FF2B5EF4-FFF2-40B4-BE49-F238E27FC236}">
                <a16:creationId xmlns:a16="http://schemas.microsoft.com/office/drawing/2014/main" id="{8F23B6D4-11EE-4342-A866-919F84CBC3BF}"/>
              </a:ext>
            </a:extLst>
          </p:cNvPr>
          <p:cNvSpPr/>
          <p:nvPr/>
        </p:nvSpPr>
        <p:spPr>
          <a:xfrm>
            <a:off x="0" y="6408742"/>
            <a:ext cx="2228193" cy="4488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431384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3291-2A0D-8D44-A808-342DFF39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Further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C400B-5F32-B043-80E5-BA23CCF28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  <a:p>
            <a:r>
              <a:rPr lang="en-KR" dirty="0"/>
              <a:t>Alpha-Beta Pruning			-- Makes the AI algorithm faster</a:t>
            </a:r>
          </a:p>
          <a:p>
            <a:endParaRPr lang="en-KR" dirty="0"/>
          </a:p>
          <a:p>
            <a:r>
              <a:rPr lang="en-KR" dirty="0"/>
              <a:t>OMP (Orthogonal Matching Pursuit) 	-- Better correlation model for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4FD3B-AEE4-ED40-92DD-EBAA21DF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133</a:t>
            </a:fld>
            <a:endParaRPr lang="en-US"/>
          </a:p>
        </p:txBody>
      </p:sp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906B3EA1-688E-5B47-82C3-1B38492E74D9}"/>
              </a:ext>
            </a:extLst>
          </p:cNvPr>
          <p:cNvSpPr/>
          <p:nvPr/>
        </p:nvSpPr>
        <p:spPr>
          <a:xfrm>
            <a:off x="0" y="6408742"/>
            <a:ext cx="2228193" cy="4488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101880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5EA7F1D-6737-4609-94CE-0E7C0CED7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0FCA68-3497-4CB3-8C25-B6AE87EFE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4">
                  <a:alpha val="61000"/>
                </a:schemeClr>
              </a:gs>
              <a:gs pos="100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A3DC6B-18DE-4588-B321-8101DED54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80357" y="0"/>
            <a:ext cx="11711642" cy="6857998"/>
          </a:xfrm>
          <a:prstGeom prst="rect">
            <a:avLst/>
          </a:prstGeom>
          <a:gradFill>
            <a:gsLst>
              <a:gs pos="6000">
                <a:schemeClr val="accent6">
                  <a:lumMod val="75000"/>
                  <a:alpha val="93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A34BCD-93B4-45FF-9448-87F7C4311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1494"/>
            <a:ext cx="8153399" cy="6399306"/>
          </a:xfrm>
          <a:prstGeom prst="rect">
            <a:avLst/>
          </a:prstGeom>
          <a:gradFill>
            <a:gsLst>
              <a:gs pos="22000">
                <a:schemeClr val="accent2">
                  <a:alpha val="68000"/>
                </a:schemeClr>
              </a:gs>
              <a:gs pos="99000">
                <a:schemeClr val="accent5"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BF7F8F0-28A9-4A24-96A8-E5E423FBF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7897613" y="684022"/>
            <a:ext cx="5330585" cy="521872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EE5410-5DAB-442C-8E7B-CDAB35E75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3"/>
            <a:ext cx="12191999" cy="4399229"/>
          </a:xfrm>
          <a:prstGeom prst="rect">
            <a:avLst/>
          </a:prstGeom>
          <a:gradFill>
            <a:gsLst>
              <a:gs pos="22000">
                <a:schemeClr val="accent2">
                  <a:alpha val="49000"/>
                </a:schemeClr>
              </a:gs>
              <a:gs pos="99000">
                <a:schemeClr val="accent5">
                  <a:alpha val="62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E1BE91-54E8-8A4F-83DC-1E3523CA1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282" y="1584183"/>
            <a:ext cx="9194096" cy="2431226"/>
          </a:xfrm>
        </p:spPr>
        <p:txBody>
          <a:bodyPr vert="horz" lIns="0" tIns="0" rIns="0" bIns="0" rtlCol="0" anchor="t">
            <a:normAutofit/>
          </a:bodyPr>
          <a:lstStyle/>
          <a:p>
            <a:pPr algn="r"/>
            <a:r>
              <a:rPr lang="en-US" sz="4400" spc="750" dirty="0">
                <a:solidFill>
                  <a:schemeClr val="bg1"/>
                </a:solidFill>
              </a:rPr>
              <a:t>Thanks for listening!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6600D-BABF-8140-B8C2-2C104F39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/>
              <a:pPr defTabSz="914400">
                <a:spcAft>
                  <a:spcPts val="600"/>
                </a:spcAft>
              </a:pPr>
              <a:t>134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857E2-8293-9A4D-A8C8-CAABB508FC0E}"/>
              </a:ext>
            </a:extLst>
          </p:cNvPr>
          <p:cNvSpPr txBox="1"/>
          <p:nvPr/>
        </p:nvSpPr>
        <p:spPr>
          <a:xfrm>
            <a:off x="7005875" y="5388714"/>
            <a:ext cx="332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KR" dirty="0">
                <a:solidFill>
                  <a:schemeClr val="bg1"/>
                </a:solidFill>
              </a:rPr>
              <a:t>Speaker: Junghwan(John) Lee</a:t>
            </a:r>
            <a:endParaRPr lang="en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694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6291B2A9-3C39-3F44-8B51-7C806408B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"/>
          <a:stretch/>
        </p:blipFill>
        <p:spPr>
          <a:xfrm>
            <a:off x="0" y="4785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76B797E-1166-D64D-9EF1-F6FC87D1E53B}"/>
              </a:ext>
            </a:extLst>
          </p:cNvPr>
          <p:cNvSpPr/>
          <p:nvPr/>
        </p:nvSpPr>
        <p:spPr>
          <a:xfrm>
            <a:off x="5843752" y="5386082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883E95-C5A0-5D4C-BD76-413FCC2DA438}"/>
              </a:ext>
            </a:extLst>
          </p:cNvPr>
          <p:cNvSpPr/>
          <p:nvPr/>
        </p:nvSpPr>
        <p:spPr>
          <a:xfrm>
            <a:off x="4713890" y="4053145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4606B4-B149-3343-AD9C-FFE49FB60F26}"/>
              </a:ext>
            </a:extLst>
          </p:cNvPr>
          <p:cNvSpPr/>
          <p:nvPr/>
        </p:nvSpPr>
        <p:spPr>
          <a:xfrm>
            <a:off x="5602013" y="3429000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40836A-5C4C-0B45-B1EF-BC5A23E7EA70}"/>
              </a:ext>
            </a:extLst>
          </p:cNvPr>
          <p:cNvSpPr/>
          <p:nvPr/>
        </p:nvSpPr>
        <p:spPr>
          <a:xfrm>
            <a:off x="6490139" y="4053145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E7F187-5EFE-FE44-88BD-9E1768590904}"/>
              </a:ext>
            </a:extLst>
          </p:cNvPr>
          <p:cNvSpPr/>
          <p:nvPr/>
        </p:nvSpPr>
        <p:spPr>
          <a:xfrm>
            <a:off x="6012928" y="4240273"/>
            <a:ext cx="289864" cy="1386703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3D5EC0-51FD-D54E-8AA6-E2B4F4F38F65}"/>
              </a:ext>
            </a:extLst>
          </p:cNvPr>
          <p:cNvSpPr/>
          <p:nvPr/>
        </p:nvSpPr>
        <p:spPr>
          <a:xfrm rot="2202756">
            <a:off x="6402430" y="4596119"/>
            <a:ext cx="244106" cy="1231024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E14375-562A-3F4C-A67E-E524B6208C16}"/>
              </a:ext>
            </a:extLst>
          </p:cNvPr>
          <p:cNvSpPr/>
          <p:nvPr/>
        </p:nvSpPr>
        <p:spPr>
          <a:xfrm rot="18802270">
            <a:off x="5738748" y="4615305"/>
            <a:ext cx="310501" cy="1231024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16293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6291B2A9-3C39-3F44-8B51-7C806408B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"/>
          <a:stretch/>
        </p:blipFill>
        <p:spPr>
          <a:xfrm>
            <a:off x="0" y="4785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76B797E-1166-D64D-9EF1-F6FC87D1E53B}"/>
              </a:ext>
            </a:extLst>
          </p:cNvPr>
          <p:cNvSpPr/>
          <p:nvPr/>
        </p:nvSpPr>
        <p:spPr>
          <a:xfrm>
            <a:off x="5752237" y="5403165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883E95-C5A0-5D4C-BD76-413FCC2DA438}"/>
              </a:ext>
            </a:extLst>
          </p:cNvPr>
          <p:cNvSpPr/>
          <p:nvPr/>
        </p:nvSpPr>
        <p:spPr>
          <a:xfrm>
            <a:off x="4713890" y="4053145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4606B4-B149-3343-AD9C-FFE49FB60F26}"/>
              </a:ext>
            </a:extLst>
          </p:cNvPr>
          <p:cNvSpPr/>
          <p:nvPr/>
        </p:nvSpPr>
        <p:spPr>
          <a:xfrm>
            <a:off x="5602013" y="3429000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40836A-5C4C-0B45-B1EF-BC5A23E7EA70}"/>
              </a:ext>
            </a:extLst>
          </p:cNvPr>
          <p:cNvSpPr/>
          <p:nvPr/>
        </p:nvSpPr>
        <p:spPr>
          <a:xfrm>
            <a:off x="6490139" y="4053145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15F3BB5-8891-2248-AB4D-E9F7D8504BE3}"/>
              </a:ext>
            </a:extLst>
          </p:cNvPr>
          <p:cNvSpPr/>
          <p:nvPr/>
        </p:nvSpPr>
        <p:spPr>
          <a:xfrm>
            <a:off x="3205655" y="4053145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0FF18A-3D33-3043-AE7D-1D2B0AE6E34C}"/>
              </a:ext>
            </a:extLst>
          </p:cNvPr>
          <p:cNvSpPr/>
          <p:nvPr/>
        </p:nvSpPr>
        <p:spPr>
          <a:xfrm>
            <a:off x="3675992" y="2945524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E4A11F-6124-EE4B-9EB9-DD81745A4F11}"/>
              </a:ext>
            </a:extLst>
          </p:cNvPr>
          <p:cNvSpPr/>
          <p:nvPr/>
        </p:nvSpPr>
        <p:spPr>
          <a:xfrm>
            <a:off x="4663965" y="2290645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8CD7DF-32DA-894E-929C-7DCC77AF347E}"/>
              </a:ext>
            </a:extLst>
          </p:cNvPr>
          <p:cNvSpPr/>
          <p:nvPr/>
        </p:nvSpPr>
        <p:spPr>
          <a:xfrm>
            <a:off x="5502166" y="1551894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10821A1-76C0-A14B-B27A-E93DD0FBEF1F}"/>
              </a:ext>
            </a:extLst>
          </p:cNvPr>
          <p:cNvSpPr/>
          <p:nvPr/>
        </p:nvSpPr>
        <p:spPr>
          <a:xfrm>
            <a:off x="6452036" y="2279056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B0A203-D3B4-EC40-9718-2557007F951E}"/>
              </a:ext>
            </a:extLst>
          </p:cNvPr>
          <p:cNvSpPr/>
          <p:nvPr/>
        </p:nvSpPr>
        <p:spPr>
          <a:xfrm>
            <a:off x="7547739" y="3081407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4FE9B-6D97-F944-88B0-8E41964B2B7F}"/>
              </a:ext>
            </a:extLst>
          </p:cNvPr>
          <p:cNvSpPr/>
          <p:nvPr/>
        </p:nvSpPr>
        <p:spPr>
          <a:xfrm>
            <a:off x="8266388" y="4076793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E7F187-5EFE-FE44-88BD-9E1768590904}"/>
              </a:ext>
            </a:extLst>
          </p:cNvPr>
          <p:cNvSpPr/>
          <p:nvPr/>
        </p:nvSpPr>
        <p:spPr>
          <a:xfrm>
            <a:off x="6012928" y="4240273"/>
            <a:ext cx="289864" cy="1386703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3D5EC0-51FD-D54E-8AA6-E2B4F4F38F65}"/>
              </a:ext>
            </a:extLst>
          </p:cNvPr>
          <p:cNvSpPr/>
          <p:nvPr/>
        </p:nvSpPr>
        <p:spPr>
          <a:xfrm rot="2202756">
            <a:off x="6402430" y="4596119"/>
            <a:ext cx="244106" cy="1231024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E14375-562A-3F4C-A67E-E524B6208C16}"/>
              </a:ext>
            </a:extLst>
          </p:cNvPr>
          <p:cNvSpPr/>
          <p:nvPr/>
        </p:nvSpPr>
        <p:spPr>
          <a:xfrm rot="18802270">
            <a:off x="5738748" y="4615305"/>
            <a:ext cx="310501" cy="1231024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0D62E4-DCA2-8A4E-A4CF-414DA883F225}"/>
              </a:ext>
            </a:extLst>
          </p:cNvPr>
          <p:cNvSpPr/>
          <p:nvPr/>
        </p:nvSpPr>
        <p:spPr>
          <a:xfrm rot="19365310">
            <a:off x="4580589" y="3446849"/>
            <a:ext cx="291449" cy="993097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E19768-469F-A44E-BA35-6AFDC3F93499}"/>
              </a:ext>
            </a:extLst>
          </p:cNvPr>
          <p:cNvSpPr/>
          <p:nvPr/>
        </p:nvSpPr>
        <p:spPr>
          <a:xfrm rot="16200000">
            <a:off x="4274530" y="4075614"/>
            <a:ext cx="291449" cy="993097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F8A057-674C-6544-B28B-2E437811B8DF}"/>
              </a:ext>
            </a:extLst>
          </p:cNvPr>
          <p:cNvSpPr/>
          <p:nvPr/>
        </p:nvSpPr>
        <p:spPr>
          <a:xfrm rot="19098635">
            <a:off x="5420423" y="2883012"/>
            <a:ext cx="291449" cy="993097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E53A32-1D34-144D-9F63-A5DAADA0AAB4}"/>
              </a:ext>
            </a:extLst>
          </p:cNvPr>
          <p:cNvSpPr/>
          <p:nvPr/>
        </p:nvSpPr>
        <p:spPr>
          <a:xfrm rot="2575713">
            <a:off x="6312096" y="2883011"/>
            <a:ext cx="291449" cy="993097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D47CDE-916B-594F-AE03-4D7D74DE7231}"/>
              </a:ext>
            </a:extLst>
          </p:cNvPr>
          <p:cNvSpPr/>
          <p:nvPr/>
        </p:nvSpPr>
        <p:spPr>
          <a:xfrm>
            <a:off x="5857802" y="2279522"/>
            <a:ext cx="291449" cy="1533933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D51760-7CDD-5746-AB6C-688211F947FB}"/>
              </a:ext>
            </a:extLst>
          </p:cNvPr>
          <p:cNvSpPr/>
          <p:nvPr/>
        </p:nvSpPr>
        <p:spPr>
          <a:xfrm rot="2575713">
            <a:off x="7319248" y="3566028"/>
            <a:ext cx="291449" cy="993097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054A82-BCD7-6648-8DF9-58236D27B179}"/>
              </a:ext>
            </a:extLst>
          </p:cNvPr>
          <p:cNvSpPr/>
          <p:nvPr/>
        </p:nvSpPr>
        <p:spPr>
          <a:xfrm rot="5571663">
            <a:off x="7709573" y="3882125"/>
            <a:ext cx="291449" cy="1239256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88318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6291B2A9-3C39-3F44-8B51-7C806408B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"/>
          <a:stretch/>
        </p:blipFill>
        <p:spPr>
          <a:xfrm>
            <a:off x="0" y="4785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76B797E-1166-D64D-9EF1-F6FC87D1E53B}"/>
              </a:ext>
            </a:extLst>
          </p:cNvPr>
          <p:cNvSpPr/>
          <p:nvPr/>
        </p:nvSpPr>
        <p:spPr>
          <a:xfrm>
            <a:off x="5752237" y="5403165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883E95-C5A0-5D4C-BD76-413FCC2DA438}"/>
              </a:ext>
            </a:extLst>
          </p:cNvPr>
          <p:cNvSpPr/>
          <p:nvPr/>
        </p:nvSpPr>
        <p:spPr>
          <a:xfrm>
            <a:off x="4713890" y="4053145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4606B4-B149-3343-AD9C-FFE49FB60F26}"/>
              </a:ext>
            </a:extLst>
          </p:cNvPr>
          <p:cNvSpPr/>
          <p:nvPr/>
        </p:nvSpPr>
        <p:spPr>
          <a:xfrm>
            <a:off x="5602013" y="3429000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40836A-5C4C-0B45-B1EF-BC5A23E7EA70}"/>
              </a:ext>
            </a:extLst>
          </p:cNvPr>
          <p:cNvSpPr/>
          <p:nvPr/>
        </p:nvSpPr>
        <p:spPr>
          <a:xfrm>
            <a:off x="6490139" y="4053145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15F3BB5-8891-2248-AB4D-E9F7D8504BE3}"/>
              </a:ext>
            </a:extLst>
          </p:cNvPr>
          <p:cNvSpPr/>
          <p:nvPr/>
        </p:nvSpPr>
        <p:spPr>
          <a:xfrm>
            <a:off x="3205655" y="4053145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0FF18A-3D33-3043-AE7D-1D2B0AE6E34C}"/>
              </a:ext>
            </a:extLst>
          </p:cNvPr>
          <p:cNvSpPr/>
          <p:nvPr/>
        </p:nvSpPr>
        <p:spPr>
          <a:xfrm>
            <a:off x="3675992" y="2945524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E4A11F-6124-EE4B-9EB9-DD81745A4F11}"/>
              </a:ext>
            </a:extLst>
          </p:cNvPr>
          <p:cNvSpPr/>
          <p:nvPr/>
        </p:nvSpPr>
        <p:spPr>
          <a:xfrm>
            <a:off x="4663965" y="2290645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8CD7DF-32DA-894E-929C-7DCC77AF347E}"/>
              </a:ext>
            </a:extLst>
          </p:cNvPr>
          <p:cNvSpPr/>
          <p:nvPr/>
        </p:nvSpPr>
        <p:spPr>
          <a:xfrm>
            <a:off x="5502166" y="1551894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10821A1-76C0-A14B-B27A-E93DD0FBEF1F}"/>
              </a:ext>
            </a:extLst>
          </p:cNvPr>
          <p:cNvSpPr/>
          <p:nvPr/>
        </p:nvSpPr>
        <p:spPr>
          <a:xfrm>
            <a:off x="6452036" y="2279056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B0A203-D3B4-EC40-9718-2557007F951E}"/>
              </a:ext>
            </a:extLst>
          </p:cNvPr>
          <p:cNvSpPr/>
          <p:nvPr/>
        </p:nvSpPr>
        <p:spPr>
          <a:xfrm>
            <a:off x="7547739" y="3081407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4FE9B-6D97-F944-88B0-8E41964B2B7F}"/>
              </a:ext>
            </a:extLst>
          </p:cNvPr>
          <p:cNvSpPr/>
          <p:nvPr/>
        </p:nvSpPr>
        <p:spPr>
          <a:xfrm>
            <a:off x="8266388" y="4076793"/>
            <a:ext cx="987973" cy="9669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E7F187-5EFE-FE44-88BD-9E1768590904}"/>
              </a:ext>
            </a:extLst>
          </p:cNvPr>
          <p:cNvSpPr/>
          <p:nvPr/>
        </p:nvSpPr>
        <p:spPr>
          <a:xfrm>
            <a:off x="6012928" y="4240273"/>
            <a:ext cx="289864" cy="1386703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3D5EC0-51FD-D54E-8AA6-E2B4F4F38F65}"/>
              </a:ext>
            </a:extLst>
          </p:cNvPr>
          <p:cNvSpPr/>
          <p:nvPr/>
        </p:nvSpPr>
        <p:spPr>
          <a:xfrm rot="2202756">
            <a:off x="6402430" y="4596119"/>
            <a:ext cx="244106" cy="1231024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E14375-562A-3F4C-A67E-E524B6208C16}"/>
              </a:ext>
            </a:extLst>
          </p:cNvPr>
          <p:cNvSpPr/>
          <p:nvPr/>
        </p:nvSpPr>
        <p:spPr>
          <a:xfrm rot="18802270">
            <a:off x="5738748" y="4615305"/>
            <a:ext cx="310501" cy="1231024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0D62E4-DCA2-8A4E-A4CF-414DA883F225}"/>
              </a:ext>
            </a:extLst>
          </p:cNvPr>
          <p:cNvSpPr/>
          <p:nvPr/>
        </p:nvSpPr>
        <p:spPr>
          <a:xfrm rot="19365310">
            <a:off x="4580589" y="3446849"/>
            <a:ext cx="291449" cy="993097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E19768-469F-A44E-BA35-6AFDC3F93499}"/>
              </a:ext>
            </a:extLst>
          </p:cNvPr>
          <p:cNvSpPr/>
          <p:nvPr/>
        </p:nvSpPr>
        <p:spPr>
          <a:xfrm rot="16200000">
            <a:off x="4274530" y="4075614"/>
            <a:ext cx="291449" cy="993097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F8A057-674C-6544-B28B-2E437811B8DF}"/>
              </a:ext>
            </a:extLst>
          </p:cNvPr>
          <p:cNvSpPr/>
          <p:nvPr/>
        </p:nvSpPr>
        <p:spPr>
          <a:xfrm rot="19098635">
            <a:off x="5420423" y="2883012"/>
            <a:ext cx="291449" cy="993097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E53A32-1D34-144D-9F63-A5DAADA0AAB4}"/>
              </a:ext>
            </a:extLst>
          </p:cNvPr>
          <p:cNvSpPr/>
          <p:nvPr/>
        </p:nvSpPr>
        <p:spPr>
          <a:xfrm rot="2575713">
            <a:off x="6312096" y="2883011"/>
            <a:ext cx="291449" cy="993097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D47CDE-916B-594F-AE03-4D7D74DE7231}"/>
              </a:ext>
            </a:extLst>
          </p:cNvPr>
          <p:cNvSpPr/>
          <p:nvPr/>
        </p:nvSpPr>
        <p:spPr>
          <a:xfrm>
            <a:off x="5857802" y="2279522"/>
            <a:ext cx="291449" cy="1533933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D51760-7CDD-5746-AB6C-688211F947FB}"/>
              </a:ext>
            </a:extLst>
          </p:cNvPr>
          <p:cNvSpPr/>
          <p:nvPr/>
        </p:nvSpPr>
        <p:spPr>
          <a:xfrm rot="2575713">
            <a:off x="7319248" y="3566028"/>
            <a:ext cx="291449" cy="993097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054A82-BCD7-6648-8DF9-58236D27B179}"/>
              </a:ext>
            </a:extLst>
          </p:cNvPr>
          <p:cNvSpPr/>
          <p:nvPr/>
        </p:nvSpPr>
        <p:spPr>
          <a:xfrm rot="5571663">
            <a:off x="7709573" y="3882125"/>
            <a:ext cx="291449" cy="1239256"/>
          </a:xfrm>
          <a:prstGeom prst="rect">
            <a:avLst/>
          </a:prstGeom>
          <a:solidFill>
            <a:srgbClr val="C54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91547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9BADE2-A8F2-1241-B7FC-B99E5B53016E}"/>
              </a:ext>
            </a:extLst>
          </p:cNvPr>
          <p:cNvGrpSpPr/>
          <p:nvPr/>
        </p:nvGrpSpPr>
        <p:grpSpPr>
          <a:xfrm rot="10800000">
            <a:off x="2937639" y="492240"/>
            <a:ext cx="6048706" cy="4818223"/>
            <a:chOff x="2937639" y="492240"/>
            <a:chExt cx="6048706" cy="481822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8CD7DF-32DA-894E-929C-7DCC77AF347E}"/>
                </a:ext>
              </a:extLst>
            </p:cNvPr>
            <p:cNvSpPr/>
            <p:nvPr/>
          </p:nvSpPr>
          <p:spPr>
            <a:xfrm rot="10800000">
              <a:off x="5701861" y="4343511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21638A8-551D-A14F-9B7A-C1B5DE842DC6}"/>
                </a:ext>
              </a:extLst>
            </p:cNvPr>
            <p:cNvGrpSpPr/>
            <p:nvPr/>
          </p:nvGrpSpPr>
          <p:grpSpPr>
            <a:xfrm>
              <a:off x="2937639" y="492240"/>
              <a:ext cx="6048706" cy="4091061"/>
              <a:chOff x="2937639" y="492240"/>
              <a:chExt cx="6048706" cy="4091061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776B797E-1166-D64D-9EF1-F6FC87D1E53B}"/>
                  </a:ext>
                </a:extLst>
              </p:cNvPr>
              <p:cNvSpPr/>
              <p:nvPr/>
            </p:nvSpPr>
            <p:spPr>
              <a:xfrm rot="10800000">
                <a:off x="5451790" y="492240"/>
                <a:ext cx="987973" cy="966952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E883E95-C5A0-5D4C-BD76-413FCC2DA438}"/>
                  </a:ext>
                </a:extLst>
              </p:cNvPr>
              <p:cNvSpPr/>
              <p:nvPr/>
            </p:nvSpPr>
            <p:spPr>
              <a:xfrm rot="10800000">
                <a:off x="6490137" y="1842260"/>
                <a:ext cx="987973" cy="966952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C4606B4-B149-3343-AD9C-FFE49FB60F26}"/>
                  </a:ext>
                </a:extLst>
              </p:cNvPr>
              <p:cNvSpPr/>
              <p:nvPr/>
            </p:nvSpPr>
            <p:spPr>
              <a:xfrm rot="10800000">
                <a:off x="5602014" y="2466405"/>
                <a:ext cx="987973" cy="966952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840836A-5C4C-0B45-B1EF-BC5A23E7EA70}"/>
                  </a:ext>
                </a:extLst>
              </p:cNvPr>
              <p:cNvSpPr/>
              <p:nvPr/>
            </p:nvSpPr>
            <p:spPr>
              <a:xfrm rot="10800000">
                <a:off x="4713888" y="1842260"/>
                <a:ext cx="987973" cy="966952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15F3BB5-8891-2248-AB4D-E9F7D8504BE3}"/>
                  </a:ext>
                </a:extLst>
              </p:cNvPr>
              <p:cNvSpPr/>
              <p:nvPr/>
            </p:nvSpPr>
            <p:spPr>
              <a:xfrm rot="10800000">
                <a:off x="7998372" y="1842260"/>
                <a:ext cx="987973" cy="966952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70FF18A-3D33-3043-AE7D-1D2B0AE6E34C}"/>
                  </a:ext>
                </a:extLst>
              </p:cNvPr>
              <p:cNvSpPr/>
              <p:nvPr/>
            </p:nvSpPr>
            <p:spPr>
              <a:xfrm rot="10800000">
                <a:off x="7528035" y="2949881"/>
                <a:ext cx="987973" cy="966952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DE4A11F-6124-EE4B-9EB9-DD81745A4F11}"/>
                  </a:ext>
                </a:extLst>
              </p:cNvPr>
              <p:cNvSpPr/>
              <p:nvPr/>
            </p:nvSpPr>
            <p:spPr>
              <a:xfrm rot="10800000">
                <a:off x="6540062" y="3604760"/>
                <a:ext cx="987973" cy="966952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10821A1-76C0-A14B-B27A-E93DD0FBEF1F}"/>
                  </a:ext>
                </a:extLst>
              </p:cNvPr>
              <p:cNvSpPr/>
              <p:nvPr/>
            </p:nvSpPr>
            <p:spPr>
              <a:xfrm rot="10800000">
                <a:off x="4751991" y="3616349"/>
                <a:ext cx="987973" cy="966952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FB0A203-D3B4-EC40-9718-2557007F951E}"/>
                  </a:ext>
                </a:extLst>
              </p:cNvPr>
              <p:cNvSpPr/>
              <p:nvPr/>
            </p:nvSpPr>
            <p:spPr>
              <a:xfrm rot="10800000">
                <a:off x="3656288" y="2813998"/>
                <a:ext cx="987973" cy="966952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5A4FE9B-6D97-F944-88B0-8E41964B2B7F}"/>
                  </a:ext>
                </a:extLst>
              </p:cNvPr>
              <p:cNvSpPr/>
              <p:nvPr/>
            </p:nvSpPr>
            <p:spPr>
              <a:xfrm rot="10800000">
                <a:off x="2937639" y="1818612"/>
                <a:ext cx="987973" cy="966952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E7F187-5EFE-FE44-88BD-9E1768590904}"/>
                  </a:ext>
                </a:extLst>
              </p:cNvPr>
              <p:cNvSpPr/>
              <p:nvPr/>
            </p:nvSpPr>
            <p:spPr>
              <a:xfrm rot="10800000">
                <a:off x="5889208" y="1235381"/>
                <a:ext cx="289864" cy="1386703"/>
              </a:xfrm>
              <a:prstGeom prst="rect">
                <a:avLst/>
              </a:prstGeom>
              <a:solidFill>
                <a:srgbClr val="C54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E3D5EC0-51FD-D54E-8AA6-E2B4F4F38F65}"/>
                  </a:ext>
                </a:extLst>
              </p:cNvPr>
              <p:cNvSpPr/>
              <p:nvPr/>
            </p:nvSpPr>
            <p:spPr>
              <a:xfrm rot="13002756">
                <a:off x="5545464" y="1035214"/>
                <a:ext cx="244106" cy="1231024"/>
              </a:xfrm>
              <a:prstGeom prst="rect">
                <a:avLst/>
              </a:prstGeom>
              <a:solidFill>
                <a:srgbClr val="C54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E14375-562A-3F4C-A67E-E524B6208C16}"/>
                  </a:ext>
                </a:extLst>
              </p:cNvPr>
              <p:cNvSpPr/>
              <p:nvPr/>
            </p:nvSpPr>
            <p:spPr>
              <a:xfrm rot="8002270">
                <a:off x="6142751" y="1016028"/>
                <a:ext cx="310501" cy="1231024"/>
              </a:xfrm>
              <a:prstGeom prst="rect">
                <a:avLst/>
              </a:prstGeom>
              <a:solidFill>
                <a:srgbClr val="C54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B0D62E4-DCA2-8A4E-A4CF-414DA883F225}"/>
                  </a:ext>
                </a:extLst>
              </p:cNvPr>
              <p:cNvSpPr/>
              <p:nvPr/>
            </p:nvSpPr>
            <p:spPr>
              <a:xfrm rot="8565310">
                <a:off x="7319962" y="2422411"/>
                <a:ext cx="291449" cy="993097"/>
              </a:xfrm>
              <a:prstGeom prst="rect">
                <a:avLst/>
              </a:prstGeom>
              <a:solidFill>
                <a:srgbClr val="C54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6E19768-469F-A44E-BA35-6AFDC3F93499}"/>
                  </a:ext>
                </a:extLst>
              </p:cNvPr>
              <p:cNvSpPr/>
              <p:nvPr/>
            </p:nvSpPr>
            <p:spPr>
              <a:xfrm rot="5400000">
                <a:off x="7626021" y="1793646"/>
                <a:ext cx="291449" cy="993097"/>
              </a:xfrm>
              <a:prstGeom prst="rect">
                <a:avLst/>
              </a:prstGeom>
              <a:solidFill>
                <a:srgbClr val="C54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FF8A057-674C-6544-B28B-2E437811B8DF}"/>
                  </a:ext>
                </a:extLst>
              </p:cNvPr>
              <p:cNvSpPr/>
              <p:nvPr/>
            </p:nvSpPr>
            <p:spPr>
              <a:xfrm rot="8298635">
                <a:off x="6480128" y="2986248"/>
                <a:ext cx="291449" cy="993097"/>
              </a:xfrm>
              <a:prstGeom prst="rect">
                <a:avLst/>
              </a:prstGeom>
              <a:solidFill>
                <a:srgbClr val="C54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DE53A32-1D34-144D-9F63-A5DAADA0AAB4}"/>
                  </a:ext>
                </a:extLst>
              </p:cNvPr>
              <p:cNvSpPr/>
              <p:nvPr/>
            </p:nvSpPr>
            <p:spPr>
              <a:xfrm rot="13375713">
                <a:off x="5588455" y="2986249"/>
                <a:ext cx="291449" cy="993097"/>
              </a:xfrm>
              <a:prstGeom prst="rect">
                <a:avLst/>
              </a:prstGeom>
              <a:solidFill>
                <a:srgbClr val="C54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8D47CDE-916B-594F-AE03-4D7D74DE7231}"/>
                  </a:ext>
                </a:extLst>
              </p:cNvPr>
              <p:cNvSpPr/>
              <p:nvPr/>
            </p:nvSpPr>
            <p:spPr>
              <a:xfrm rot="10800000">
                <a:off x="6042749" y="3048902"/>
                <a:ext cx="291449" cy="1533933"/>
              </a:xfrm>
              <a:prstGeom prst="rect">
                <a:avLst/>
              </a:prstGeom>
              <a:solidFill>
                <a:srgbClr val="C54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FD51760-7CDD-5746-AB6C-688211F947FB}"/>
                  </a:ext>
                </a:extLst>
              </p:cNvPr>
              <p:cNvSpPr/>
              <p:nvPr/>
            </p:nvSpPr>
            <p:spPr>
              <a:xfrm rot="13375713">
                <a:off x="4581303" y="2303232"/>
                <a:ext cx="291449" cy="993097"/>
              </a:xfrm>
              <a:prstGeom prst="rect">
                <a:avLst/>
              </a:prstGeom>
              <a:solidFill>
                <a:srgbClr val="C54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D054A82-BCD7-6648-8DF9-58236D27B179}"/>
                  </a:ext>
                </a:extLst>
              </p:cNvPr>
              <p:cNvSpPr/>
              <p:nvPr/>
            </p:nvSpPr>
            <p:spPr>
              <a:xfrm rot="16371663">
                <a:off x="4190978" y="1740976"/>
                <a:ext cx="291449" cy="1239256"/>
              </a:xfrm>
              <a:prstGeom prst="rect">
                <a:avLst/>
              </a:prstGeom>
              <a:solidFill>
                <a:srgbClr val="C543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8388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C40529-476D-E84F-99AB-8E4CD7413999}"/>
              </a:ext>
            </a:extLst>
          </p:cNvPr>
          <p:cNvGrpSpPr/>
          <p:nvPr/>
        </p:nvGrpSpPr>
        <p:grpSpPr>
          <a:xfrm rot="10800000">
            <a:off x="1727634" y="1133891"/>
            <a:ext cx="9060295" cy="4847216"/>
            <a:chOff x="1696103" y="471740"/>
            <a:chExt cx="9060295" cy="484721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76B797E-1166-D64D-9EF1-F6FC87D1E53B}"/>
                </a:ext>
              </a:extLst>
            </p:cNvPr>
            <p:cNvSpPr/>
            <p:nvPr/>
          </p:nvSpPr>
          <p:spPr>
            <a:xfrm rot="10800000">
              <a:off x="5538498" y="471740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E883E95-C5A0-5D4C-BD76-413FCC2DA438}"/>
                </a:ext>
              </a:extLst>
            </p:cNvPr>
            <p:cNvSpPr/>
            <p:nvPr/>
          </p:nvSpPr>
          <p:spPr>
            <a:xfrm rot="10800000">
              <a:off x="8534451" y="2474634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C4606B4-B149-3343-AD9C-FFE49FB60F26}"/>
                </a:ext>
              </a:extLst>
            </p:cNvPr>
            <p:cNvSpPr/>
            <p:nvPr/>
          </p:nvSpPr>
          <p:spPr>
            <a:xfrm rot="10800000">
              <a:off x="5602014" y="2466405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840836A-5C4C-0B45-B1EF-BC5A23E7EA70}"/>
                </a:ext>
              </a:extLst>
            </p:cNvPr>
            <p:cNvSpPr/>
            <p:nvPr/>
          </p:nvSpPr>
          <p:spPr>
            <a:xfrm rot="10800000">
              <a:off x="2854521" y="2495655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15F3BB5-8891-2248-AB4D-E9F7D8504BE3}"/>
                </a:ext>
              </a:extLst>
            </p:cNvPr>
            <p:cNvSpPr/>
            <p:nvPr/>
          </p:nvSpPr>
          <p:spPr>
            <a:xfrm rot="10800000">
              <a:off x="9768425" y="4352004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70FF18A-3D33-3043-AE7D-1D2B0AE6E34C}"/>
                </a:ext>
              </a:extLst>
            </p:cNvPr>
            <p:cNvSpPr/>
            <p:nvPr/>
          </p:nvSpPr>
          <p:spPr>
            <a:xfrm rot="10800000">
              <a:off x="8534452" y="4327286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DE4A11F-6124-EE4B-9EB9-DD81745A4F11}"/>
                </a:ext>
              </a:extLst>
            </p:cNvPr>
            <p:cNvSpPr/>
            <p:nvPr/>
          </p:nvSpPr>
          <p:spPr>
            <a:xfrm rot="10800000">
              <a:off x="6806492" y="4327286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8CD7DF-32DA-894E-929C-7DCC77AF347E}"/>
                </a:ext>
              </a:extLst>
            </p:cNvPr>
            <p:cNvSpPr/>
            <p:nvPr/>
          </p:nvSpPr>
          <p:spPr>
            <a:xfrm rot="10800000">
              <a:off x="5701861" y="4343511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0821A1-76C0-A14B-B27A-E93DD0FBEF1F}"/>
                </a:ext>
              </a:extLst>
            </p:cNvPr>
            <p:cNvSpPr/>
            <p:nvPr/>
          </p:nvSpPr>
          <p:spPr>
            <a:xfrm rot="10800000">
              <a:off x="4581520" y="4343512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FB0A203-D3B4-EC40-9718-2557007F951E}"/>
                </a:ext>
              </a:extLst>
            </p:cNvPr>
            <p:cNvSpPr/>
            <p:nvPr/>
          </p:nvSpPr>
          <p:spPr>
            <a:xfrm rot="10800000">
              <a:off x="2854521" y="4327287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5A4FE9B-6D97-F944-88B0-8E41964B2B7F}"/>
                </a:ext>
              </a:extLst>
            </p:cNvPr>
            <p:cNvSpPr/>
            <p:nvPr/>
          </p:nvSpPr>
          <p:spPr>
            <a:xfrm rot="10800000">
              <a:off x="1696103" y="4343512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97F3A3C-374D-284F-8789-6BEF5FECA912}"/>
                </a:ext>
              </a:extLst>
            </p:cNvPr>
            <p:cNvSpPr/>
            <p:nvPr/>
          </p:nvSpPr>
          <p:spPr>
            <a:xfrm rot="10800000">
              <a:off x="5889208" y="1235381"/>
              <a:ext cx="289864" cy="1386703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38120B-D7E7-5245-9E8E-61B2FB796E28}"/>
                </a:ext>
              </a:extLst>
            </p:cNvPr>
            <p:cNvSpPr/>
            <p:nvPr/>
          </p:nvSpPr>
          <p:spPr>
            <a:xfrm rot="10800000">
              <a:off x="5996623" y="3382198"/>
              <a:ext cx="289864" cy="1386703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1B0172B-A759-844F-A732-1DE39131A035}"/>
                </a:ext>
              </a:extLst>
            </p:cNvPr>
            <p:cNvSpPr/>
            <p:nvPr/>
          </p:nvSpPr>
          <p:spPr>
            <a:xfrm rot="10800000">
              <a:off x="8883505" y="3191085"/>
              <a:ext cx="289864" cy="1386703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0964993-F893-504C-BE29-CEE48AE7086D}"/>
                </a:ext>
              </a:extLst>
            </p:cNvPr>
            <p:cNvSpPr/>
            <p:nvPr/>
          </p:nvSpPr>
          <p:spPr>
            <a:xfrm rot="10800000">
              <a:off x="3203575" y="3191084"/>
              <a:ext cx="289864" cy="1386703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2C748F-ED38-FA42-9CAB-6C152504B6C8}"/>
                </a:ext>
              </a:extLst>
            </p:cNvPr>
            <p:cNvSpPr/>
            <p:nvPr/>
          </p:nvSpPr>
          <p:spPr>
            <a:xfrm rot="12177533" flipH="1">
              <a:off x="2524887" y="3029656"/>
              <a:ext cx="283130" cy="1822800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F034ADA-F9E6-4F49-94D2-EA7172E81F2A}"/>
                </a:ext>
              </a:extLst>
            </p:cNvPr>
            <p:cNvSpPr/>
            <p:nvPr/>
          </p:nvSpPr>
          <p:spPr>
            <a:xfrm rot="12177533" flipH="1">
              <a:off x="5314970" y="3029657"/>
              <a:ext cx="283130" cy="1822800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1134126-ADDA-0640-A7D2-CB9F08768722}"/>
                </a:ext>
              </a:extLst>
            </p:cNvPr>
            <p:cNvSpPr/>
            <p:nvPr/>
          </p:nvSpPr>
          <p:spPr>
            <a:xfrm rot="9271004" flipH="1">
              <a:off x="6697592" y="2977033"/>
              <a:ext cx="283130" cy="1822800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6CC6791-5566-F446-B93C-EE9E72839CD5}"/>
                </a:ext>
              </a:extLst>
            </p:cNvPr>
            <p:cNvSpPr/>
            <p:nvPr/>
          </p:nvSpPr>
          <p:spPr>
            <a:xfrm rot="9271004" flipH="1">
              <a:off x="9597363" y="2922118"/>
              <a:ext cx="283130" cy="1822800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A11DB4-2E0A-B74A-B764-612A35140A4C}"/>
                </a:ext>
              </a:extLst>
            </p:cNvPr>
            <p:cNvSpPr/>
            <p:nvPr/>
          </p:nvSpPr>
          <p:spPr>
            <a:xfrm rot="7148499" flipH="1">
              <a:off x="7375101" y="319817"/>
              <a:ext cx="283130" cy="3131627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B07BD7-70BD-A54B-8FF2-966F6462B2F8}"/>
                </a:ext>
              </a:extLst>
            </p:cNvPr>
            <p:cNvSpPr/>
            <p:nvPr/>
          </p:nvSpPr>
          <p:spPr>
            <a:xfrm rot="3412568" flipH="1">
              <a:off x="4549838" y="362918"/>
              <a:ext cx="283130" cy="3131627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2088292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C40529-476D-E84F-99AB-8E4CD7413999}"/>
              </a:ext>
            </a:extLst>
          </p:cNvPr>
          <p:cNvGrpSpPr/>
          <p:nvPr/>
        </p:nvGrpSpPr>
        <p:grpSpPr>
          <a:xfrm rot="10800000">
            <a:off x="1727634" y="1133891"/>
            <a:ext cx="9060295" cy="4847216"/>
            <a:chOff x="1696103" y="471740"/>
            <a:chExt cx="9060295" cy="484721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76B797E-1166-D64D-9EF1-F6FC87D1E53B}"/>
                </a:ext>
              </a:extLst>
            </p:cNvPr>
            <p:cNvSpPr/>
            <p:nvPr/>
          </p:nvSpPr>
          <p:spPr>
            <a:xfrm rot="10800000">
              <a:off x="5538498" y="471740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E883E95-C5A0-5D4C-BD76-413FCC2DA438}"/>
                </a:ext>
              </a:extLst>
            </p:cNvPr>
            <p:cNvSpPr/>
            <p:nvPr/>
          </p:nvSpPr>
          <p:spPr>
            <a:xfrm rot="10800000">
              <a:off x="8534451" y="2474634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C4606B4-B149-3343-AD9C-FFE49FB60F26}"/>
                </a:ext>
              </a:extLst>
            </p:cNvPr>
            <p:cNvSpPr/>
            <p:nvPr/>
          </p:nvSpPr>
          <p:spPr>
            <a:xfrm rot="10800000">
              <a:off x="5602014" y="2466405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840836A-5C4C-0B45-B1EF-BC5A23E7EA70}"/>
                </a:ext>
              </a:extLst>
            </p:cNvPr>
            <p:cNvSpPr/>
            <p:nvPr/>
          </p:nvSpPr>
          <p:spPr>
            <a:xfrm rot="10800000">
              <a:off x="2854521" y="2495655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15F3BB5-8891-2248-AB4D-E9F7D8504BE3}"/>
                </a:ext>
              </a:extLst>
            </p:cNvPr>
            <p:cNvSpPr/>
            <p:nvPr/>
          </p:nvSpPr>
          <p:spPr>
            <a:xfrm rot="10800000">
              <a:off x="9768425" y="4352004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70FF18A-3D33-3043-AE7D-1D2B0AE6E34C}"/>
                </a:ext>
              </a:extLst>
            </p:cNvPr>
            <p:cNvSpPr/>
            <p:nvPr/>
          </p:nvSpPr>
          <p:spPr>
            <a:xfrm rot="10800000">
              <a:off x="8534452" y="4327286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DE4A11F-6124-EE4B-9EB9-DD81745A4F11}"/>
                </a:ext>
              </a:extLst>
            </p:cNvPr>
            <p:cNvSpPr/>
            <p:nvPr/>
          </p:nvSpPr>
          <p:spPr>
            <a:xfrm rot="10800000">
              <a:off x="6806492" y="4327286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8CD7DF-32DA-894E-929C-7DCC77AF347E}"/>
                </a:ext>
              </a:extLst>
            </p:cNvPr>
            <p:cNvSpPr/>
            <p:nvPr/>
          </p:nvSpPr>
          <p:spPr>
            <a:xfrm rot="10800000">
              <a:off x="5701861" y="4343511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0821A1-76C0-A14B-B27A-E93DD0FBEF1F}"/>
                </a:ext>
              </a:extLst>
            </p:cNvPr>
            <p:cNvSpPr/>
            <p:nvPr/>
          </p:nvSpPr>
          <p:spPr>
            <a:xfrm rot="10800000">
              <a:off x="4581520" y="4343512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FB0A203-D3B4-EC40-9718-2557007F951E}"/>
                </a:ext>
              </a:extLst>
            </p:cNvPr>
            <p:cNvSpPr/>
            <p:nvPr/>
          </p:nvSpPr>
          <p:spPr>
            <a:xfrm rot="10800000">
              <a:off x="2854521" y="4327287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5A4FE9B-6D97-F944-88B0-8E41964B2B7F}"/>
                </a:ext>
              </a:extLst>
            </p:cNvPr>
            <p:cNvSpPr/>
            <p:nvPr/>
          </p:nvSpPr>
          <p:spPr>
            <a:xfrm rot="10800000">
              <a:off x="1696103" y="4343512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97F3A3C-374D-284F-8789-6BEF5FECA912}"/>
                </a:ext>
              </a:extLst>
            </p:cNvPr>
            <p:cNvSpPr/>
            <p:nvPr/>
          </p:nvSpPr>
          <p:spPr>
            <a:xfrm rot="10800000">
              <a:off x="5889208" y="1235381"/>
              <a:ext cx="289864" cy="1386703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38120B-D7E7-5245-9E8E-61B2FB796E28}"/>
                </a:ext>
              </a:extLst>
            </p:cNvPr>
            <p:cNvSpPr/>
            <p:nvPr/>
          </p:nvSpPr>
          <p:spPr>
            <a:xfrm rot="10800000">
              <a:off x="5996623" y="3382198"/>
              <a:ext cx="289864" cy="1386703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1B0172B-A759-844F-A732-1DE39131A035}"/>
                </a:ext>
              </a:extLst>
            </p:cNvPr>
            <p:cNvSpPr/>
            <p:nvPr/>
          </p:nvSpPr>
          <p:spPr>
            <a:xfrm rot="10800000">
              <a:off x="8883505" y="3191085"/>
              <a:ext cx="289864" cy="1386703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0964993-F893-504C-BE29-CEE48AE7086D}"/>
                </a:ext>
              </a:extLst>
            </p:cNvPr>
            <p:cNvSpPr/>
            <p:nvPr/>
          </p:nvSpPr>
          <p:spPr>
            <a:xfrm rot="10800000">
              <a:off x="3203575" y="3191084"/>
              <a:ext cx="289864" cy="1386703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2C748F-ED38-FA42-9CAB-6C152504B6C8}"/>
                </a:ext>
              </a:extLst>
            </p:cNvPr>
            <p:cNvSpPr/>
            <p:nvPr/>
          </p:nvSpPr>
          <p:spPr>
            <a:xfrm rot="12177533" flipH="1">
              <a:off x="2524887" y="3029656"/>
              <a:ext cx="283130" cy="1822800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F034ADA-F9E6-4F49-94D2-EA7172E81F2A}"/>
                </a:ext>
              </a:extLst>
            </p:cNvPr>
            <p:cNvSpPr/>
            <p:nvPr/>
          </p:nvSpPr>
          <p:spPr>
            <a:xfrm rot="12177533" flipH="1">
              <a:off x="5314970" y="3029657"/>
              <a:ext cx="283130" cy="1822800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1134126-ADDA-0640-A7D2-CB9F08768722}"/>
                </a:ext>
              </a:extLst>
            </p:cNvPr>
            <p:cNvSpPr/>
            <p:nvPr/>
          </p:nvSpPr>
          <p:spPr>
            <a:xfrm rot="9271004" flipH="1">
              <a:off x="6697592" y="2977033"/>
              <a:ext cx="283130" cy="1822800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6CC6791-5566-F446-B93C-EE9E72839CD5}"/>
                </a:ext>
              </a:extLst>
            </p:cNvPr>
            <p:cNvSpPr/>
            <p:nvPr/>
          </p:nvSpPr>
          <p:spPr>
            <a:xfrm rot="9271004" flipH="1">
              <a:off x="9597363" y="2922118"/>
              <a:ext cx="283130" cy="1822800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A11DB4-2E0A-B74A-B764-612A35140A4C}"/>
                </a:ext>
              </a:extLst>
            </p:cNvPr>
            <p:cNvSpPr/>
            <p:nvPr/>
          </p:nvSpPr>
          <p:spPr>
            <a:xfrm rot="7148499" flipH="1">
              <a:off x="7375101" y="319817"/>
              <a:ext cx="283130" cy="3131627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B07BD7-70BD-A54B-8FF2-966F6462B2F8}"/>
                </a:ext>
              </a:extLst>
            </p:cNvPr>
            <p:cNvSpPr/>
            <p:nvPr/>
          </p:nvSpPr>
          <p:spPr>
            <a:xfrm rot="3412568" flipH="1">
              <a:off x="4549838" y="362918"/>
              <a:ext cx="283130" cy="3131627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B0D894F-8925-5544-9EC3-0A548A564E4F}"/>
              </a:ext>
            </a:extLst>
          </p:cNvPr>
          <p:cNvSpPr txBox="1"/>
          <p:nvPr/>
        </p:nvSpPr>
        <p:spPr>
          <a:xfrm>
            <a:off x="1632015" y="316103"/>
            <a:ext cx="9065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These trees will be our ‘data structure’ for the AI!</a:t>
            </a:r>
          </a:p>
        </p:txBody>
      </p:sp>
    </p:spTree>
    <p:extLst>
      <p:ext uri="{BB962C8B-B14F-4D97-AF65-F5344CB8AC3E}">
        <p14:creationId xmlns:p14="http://schemas.microsoft.com/office/powerpoint/2010/main" val="375290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F2285-3B2B-D84B-9BBA-A7C1D50C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Industrial Revolutions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171BA-EF4C-4F49-904B-E63D765A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z="1200" smtClean="0"/>
              <a:t>1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C98C8-9245-4D4D-AD10-0E7A545BF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48910"/>
            <a:ext cx="4164929" cy="3333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1EBF6-66B6-BC4D-A378-A1584417E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8910"/>
            <a:ext cx="3777620" cy="3333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4E406-D384-3F4E-9EAF-543F6FFF1084}"/>
              </a:ext>
            </a:extLst>
          </p:cNvPr>
          <p:cNvSpPr txBox="1"/>
          <p:nvPr/>
        </p:nvSpPr>
        <p:spPr>
          <a:xfrm>
            <a:off x="2001807" y="5835670"/>
            <a:ext cx="290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Steam-powered machines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BE1B0-1791-7F46-89F4-348490A039FF}"/>
              </a:ext>
            </a:extLst>
          </p:cNvPr>
          <p:cNvSpPr txBox="1"/>
          <p:nvPr/>
        </p:nvSpPr>
        <p:spPr>
          <a:xfrm>
            <a:off x="7020123" y="5835670"/>
            <a:ext cx="19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Mass production</a:t>
            </a:r>
          </a:p>
        </p:txBody>
      </p:sp>
    </p:spTree>
    <p:extLst>
      <p:ext uri="{BB962C8B-B14F-4D97-AF65-F5344CB8AC3E}">
        <p14:creationId xmlns:p14="http://schemas.microsoft.com/office/powerpoint/2010/main" val="4239451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C40529-476D-E84F-99AB-8E4CD7413999}"/>
              </a:ext>
            </a:extLst>
          </p:cNvPr>
          <p:cNvGrpSpPr/>
          <p:nvPr/>
        </p:nvGrpSpPr>
        <p:grpSpPr>
          <a:xfrm rot="10800000">
            <a:off x="1727634" y="1133891"/>
            <a:ext cx="9060295" cy="4847216"/>
            <a:chOff x="1696103" y="471740"/>
            <a:chExt cx="9060295" cy="484721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76B797E-1166-D64D-9EF1-F6FC87D1E53B}"/>
                </a:ext>
              </a:extLst>
            </p:cNvPr>
            <p:cNvSpPr/>
            <p:nvPr/>
          </p:nvSpPr>
          <p:spPr>
            <a:xfrm rot="10800000">
              <a:off x="5538498" y="471740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E883E95-C5A0-5D4C-BD76-413FCC2DA438}"/>
                </a:ext>
              </a:extLst>
            </p:cNvPr>
            <p:cNvSpPr/>
            <p:nvPr/>
          </p:nvSpPr>
          <p:spPr>
            <a:xfrm rot="10800000">
              <a:off x="8534451" y="2474634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C4606B4-B149-3343-AD9C-FFE49FB60F26}"/>
                </a:ext>
              </a:extLst>
            </p:cNvPr>
            <p:cNvSpPr/>
            <p:nvPr/>
          </p:nvSpPr>
          <p:spPr>
            <a:xfrm rot="10800000">
              <a:off x="5602014" y="2466405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840836A-5C4C-0B45-B1EF-BC5A23E7EA70}"/>
                </a:ext>
              </a:extLst>
            </p:cNvPr>
            <p:cNvSpPr/>
            <p:nvPr/>
          </p:nvSpPr>
          <p:spPr>
            <a:xfrm rot="10800000">
              <a:off x="2854521" y="2495655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15F3BB5-8891-2248-AB4D-E9F7D8504BE3}"/>
                </a:ext>
              </a:extLst>
            </p:cNvPr>
            <p:cNvSpPr/>
            <p:nvPr/>
          </p:nvSpPr>
          <p:spPr>
            <a:xfrm rot="10800000">
              <a:off x="9768425" y="4352004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70FF18A-3D33-3043-AE7D-1D2B0AE6E34C}"/>
                </a:ext>
              </a:extLst>
            </p:cNvPr>
            <p:cNvSpPr/>
            <p:nvPr/>
          </p:nvSpPr>
          <p:spPr>
            <a:xfrm rot="10800000">
              <a:off x="8534452" y="4327286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DE4A11F-6124-EE4B-9EB9-DD81745A4F11}"/>
                </a:ext>
              </a:extLst>
            </p:cNvPr>
            <p:cNvSpPr/>
            <p:nvPr/>
          </p:nvSpPr>
          <p:spPr>
            <a:xfrm rot="10800000">
              <a:off x="6806492" y="4327286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8CD7DF-32DA-894E-929C-7DCC77AF347E}"/>
                </a:ext>
              </a:extLst>
            </p:cNvPr>
            <p:cNvSpPr/>
            <p:nvPr/>
          </p:nvSpPr>
          <p:spPr>
            <a:xfrm rot="10800000">
              <a:off x="5701861" y="4343511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0821A1-76C0-A14B-B27A-E93DD0FBEF1F}"/>
                </a:ext>
              </a:extLst>
            </p:cNvPr>
            <p:cNvSpPr/>
            <p:nvPr/>
          </p:nvSpPr>
          <p:spPr>
            <a:xfrm rot="10800000">
              <a:off x="4581520" y="4343512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FB0A203-D3B4-EC40-9718-2557007F951E}"/>
                </a:ext>
              </a:extLst>
            </p:cNvPr>
            <p:cNvSpPr/>
            <p:nvPr/>
          </p:nvSpPr>
          <p:spPr>
            <a:xfrm rot="10800000">
              <a:off x="2854521" y="4327287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5A4FE9B-6D97-F944-88B0-8E41964B2B7F}"/>
                </a:ext>
              </a:extLst>
            </p:cNvPr>
            <p:cNvSpPr/>
            <p:nvPr/>
          </p:nvSpPr>
          <p:spPr>
            <a:xfrm rot="10800000">
              <a:off x="1696103" y="4343512"/>
              <a:ext cx="987973" cy="96695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97F3A3C-374D-284F-8789-6BEF5FECA912}"/>
                </a:ext>
              </a:extLst>
            </p:cNvPr>
            <p:cNvSpPr/>
            <p:nvPr/>
          </p:nvSpPr>
          <p:spPr>
            <a:xfrm rot="10800000">
              <a:off x="5889208" y="1235381"/>
              <a:ext cx="289864" cy="1386703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38120B-D7E7-5245-9E8E-61B2FB796E28}"/>
                </a:ext>
              </a:extLst>
            </p:cNvPr>
            <p:cNvSpPr/>
            <p:nvPr/>
          </p:nvSpPr>
          <p:spPr>
            <a:xfrm rot="10800000">
              <a:off x="5996623" y="3382198"/>
              <a:ext cx="289864" cy="1386703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1B0172B-A759-844F-A732-1DE39131A035}"/>
                </a:ext>
              </a:extLst>
            </p:cNvPr>
            <p:cNvSpPr/>
            <p:nvPr/>
          </p:nvSpPr>
          <p:spPr>
            <a:xfrm rot="10800000">
              <a:off x="8883505" y="3191085"/>
              <a:ext cx="289864" cy="1386703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0964993-F893-504C-BE29-CEE48AE7086D}"/>
                </a:ext>
              </a:extLst>
            </p:cNvPr>
            <p:cNvSpPr/>
            <p:nvPr/>
          </p:nvSpPr>
          <p:spPr>
            <a:xfrm rot="10800000">
              <a:off x="3203575" y="3191084"/>
              <a:ext cx="289864" cy="1386703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2C748F-ED38-FA42-9CAB-6C152504B6C8}"/>
                </a:ext>
              </a:extLst>
            </p:cNvPr>
            <p:cNvSpPr/>
            <p:nvPr/>
          </p:nvSpPr>
          <p:spPr>
            <a:xfrm rot="12177533" flipH="1">
              <a:off x="2524887" y="3029656"/>
              <a:ext cx="283130" cy="1822800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F034ADA-F9E6-4F49-94D2-EA7172E81F2A}"/>
                </a:ext>
              </a:extLst>
            </p:cNvPr>
            <p:cNvSpPr/>
            <p:nvPr/>
          </p:nvSpPr>
          <p:spPr>
            <a:xfrm rot="12177533" flipH="1">
              <a:off x="5314970" y="3029657"/>
              <a:ext cx="283130" cy="1822800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1134126-ADDA-0640-A7D2-CB9F08768722}"/>
                </a:ext>
              </a:extLst>
            </p:cNvPr>
            <p:cNvSpPr/>
            <p:nvPr/>
          </p:nvSpPr>
          <p:spPr>
            <a:xfrm rot="9271004" flipH="1">
              <a:off x="6697592" y="2977033"/>
              <a:ext cx="283130" cy="1822800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6CC6791-5566-F446-B93C-EE9E72839CD5}"/>
                </a:ext>
              </a:extLst>
            </p:cNvPr>
            <p:cNvSpPr/>
            <p:nvPr/>
          </p:nvSpPr>
          <p:spPr>
            <a:xfrm rot="9271004" flipH="1">
              <a:off x="9597363" y="2922118"/>
              <a:ext cx="283130" cy="1822800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A11DB4-2E0A-B74A-B764-612A35140A4C}"/>
                </a:ext>
              </a:extLst>
            </p:cNvPr>
            <p:cNvSpPr/>
            <p:nvPr/>
          </p:nvSpPr>
          <p:spPr>
            <a:xfrm rot="7148499" flipH="1">
              <a:off x="7375101" y="319817"/>
              <a:ext cx="283130" cy="3131627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B07BD7-70BD-A54B-8FF2-966F6462B2F8}"/>
                </a:ext>
              </a:extLst>
            </p:cNvPr>
            <p:cNvSpPr/>
            <p:nvPr/>
          </p:nvSpPr>
          <p:spPr>
            <a:xfrm rot="3412568" flipH="1">
              <a:off x="4549838" y="362918"/>
              <a:ext cx="283130" cy="3131627"/>
            </a:xfrm>
            <a:prstGeom prst="rect">
              <a:avLst/>
            </a:prstGeom>
            <a:solidFill>
              <a:srgbClr val="C54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B0D894F-8925-5544-9EC3-0A548A564E4F}"/>
              </a:ext>
            </a:extLst>
          </p:cNvPr>
          <p:cNvSpPr txBox="1"/>
          <p:nvPr/>
        </p:nvSpPr>
        <p:spPr>
          <a:xfrm>
            <a:off x="1632015" y="316103"/>
            <a:ext cx="9065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These trees will be our ‘data structure’ for the AI!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E1AE09-607E-2646-99AD-8EFC18A1DD84}"/>
              </a:ext>
            </a:extLst>
          </p:cNvPr>
          <p:cNvSpPr txBox="1"/>
          <p:nvPr/>
        </p:nvSpPr>
        <p:spPr>
          <a:xfrm>
            <a:off x="2041793" y="2551170"/>
            <a:ext cx="830810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KR" sz="3200" b="1" dirty="0"/>
              <a:t>Okay, what do you mean by ‘data structure’?</a:t>
            </a:r>
          </a:p>
        </p:txBody>
      </p:sp>
    </p:spTree>
    <p:extLst>
      <p:ext uri="{BB962C8B-B14F-4D97-AF65-F5344CB8AC3E}">
        <p14:creationId xmlns:p14="http://schemas.microsoft.com/office/powerpoint/2010/main" val="1667492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CD790-E57D-AF44-A8AD-23F3215A4724}"/>
              </a:ext>
            </a:extLst>
          </p:cNvPr>
          <p:cNvSpPr txBox="1"/>
          <p:nvPr/>
        </p:nvSpPr>
        <p:spPr>
          <a:xfrm>
            <a:off x="179367" y="203383"/>
            <a:ext cx="4622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Let’s imagine it this way: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E09C7F0-C409-5F43-B3BA-38686DC88EBD}"/>
              </a:ext>
            </a:extLst>
          </p:cNvPr>
          <p:cNvSpPr/>
          <p:nvPr/>
        </p:nvSpPr>
        <p:spPr>
          <a:xfrm>
            <a:off x="879269" y="4876800"/>
            <a:ext cx="623709" cy="5847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8D187E-DAC2-9D4F-9E9B-57519C3B0B41}"/>
              </a:ext>
            </a:extLst>
          </p:cNvPr>
          <p:cNvSpPr txBox="1"/>
          <p:nvPr/>
        </p:nvSpPr>
        <p:spPr>
          <a:xfrm>
            <a:off x="6316717" y="5349766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White goes first</a:t>
            </a:r>
          </a:p>
        </p:txBody>
      </p:sp>
    </p:spTree>
    <p:extLst>
      <p:ext uri="{BB962C8B-B14F-4D97-AF65-F5344CB8AC3E}">
        <p14:creationId xmlns:p14="http://schemas.microsoft.com/office/powerpoint/2010/main" val="2080479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CD790-E57D-AF44-A8AD-23F3215A4724}"/>
              </a:ext>
            </a:extLst>
          </p:cNvPr>
          <p:cNvSpPr txBox="1"/>
          <p:nvPr/>
        </p:nvSpPr>
        <p:spPr>
          <a:xfrm>
            <a:off x="179367" y="203383"/>
            <a:ext cx="4622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Let’s imagine it this way: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E09C7F0-C409-5F43-B3BA-38686DC88EBD}"/>
              </a:ext>
            </a:extLst>
          </p:cNvPr>
          <p:cNvSpPr/>
          <p:nvPr/>
        </p:nvSpPr>
        <p:spPr>
          <a:xfrm>
            <a:off x="956442" y="4298731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8D187E-DAC2-9D4F-9E9B-57519C3B0B41}"/>
              </a:ext>
            </a:extLst>
          </p:cNvPr>
          <p:cNvSpPr txBox="1"/>
          <p:nvPr/>
        </p:nvSpPr>
        <p:spPr>
          <a:xfrm>
            <a:off x="6316717" y="5349766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White goes first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085C8A-8D71-494F-9BF5-2276D1D19AB2}"/>
              </a:ext>
            </a:extLst>
          </p:cNvPr>
          <p:cNvSpPr/>
          <p:nvPr/>
        </p:nvSpPr>
        <p:spPr>
          <a:xfrm>
            <a:off x="879269" y="4876800"/>
            <a:ext cx="623709" cy="5847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55620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CD790-E57D-AF44-A8AD-23F3215A4724}"/>
              </a:ext>
            </a:extLst>
          </p:cNvPr>
          <p:cNvSpPr txBox="1"/>
          <p:nvPr/>
        </p:nvSpPr>
        <p:spPr>
          <a:xfrm>
            <a:off x="179367" y="203383"/>
            <a:ext cx="4622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Let’s imagine it this way: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E09C7F0-C409-5F43-B3BA-38686DC88EBD}"/>
              </a:ext>
            </a:extLst>
          </p:cNvPr>
          <p:cNvSpPr/>
          <p:nvPr/>
        </p:nvSpPr>
        <p:spPr>
          <a:xfrm>
            <a:off x="956442" y="4298731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5B9FD5-F7F2-5440-923F-B85EE6DE939C}"/>
              </a:ext>
            </a:extLst>
          </p:cNvPr>
          <p:cNvSpPr/>
          <p:nvPr/>
        </p:nvSpPr>
        <p:spPr>
          <a:xfrm>
            <a:off x="945932" y="364083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EFCDF-F1CC-2146-AD3B-D6655E19FFBB}"/>
              </a:ext>
            </a:extLst>
          </p:cNvPr>
          <p:cNvSpPr txBox="1"/>
          <p:nvPr/>
        </p:nvSpPr>
        <p:spPr>
          <a:xfrm>
            <a:off x="6316717" y="5349766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White goes first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3BCE96-E558-6A45-98E9-7070EF1EBDAB}"/>
              </a:ext>
            </a:extLst>
          </p:cNvPr>
          <p:cNvSpPr/>
          <p:nvPr/>
        </p:nvSpPr>
        <p:spPr>
          <a:xfrm>
            <a:off x="879269" y="4876800"/>
            <a:ext cx="623709" cy="5847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28337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CD790-E57D-AF44-A8AD-23F3215A4724}"/>
              </a:ext>
            </a:extLst>
          </p:cNvPr>
          <p:cNvSpPr txBox="1"/>
          <p:nvPr/>
        </p:nvSpPr>
        <p:spPr>
          <a:xfrm>
            <a:off x="179367" y="203383"/>
            <a:ext cx="4622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Let’s imagine it this way: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E09C7F0-C409-5F43-B3BA-38686DC88EBD}"/>
              </a:ext>
            </a:extLst>
          </p:cNvPr>
          <p:cNvSpPr/>
          <p:nvPr/>
        </p:nvSpPr>
        <p:spPr>
          <a:xfrm>
            <a:off x="956442" y="4298731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5B9FD5-F7F2-5440-923F-B85EE6DE939C}"/>
              </a:ext>
            </a:extLst>
          </p:cNvPr>
          <p:cNvSpPr/>
          <p:nvPr/>
        </p:nvSpPr>
        <p:spPr>
          <a:xfrm>
            <a:off x="945932" y="364083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2BECF2-CD96-1241-9E31-FF79A3F65378}"/>
              </a:ext>
            </a:extLst>
          </p:cNvPr>
          <p:cNvSpPr/>
          <p:nvPr/>
        </p:nvSpPr>
        <p:spPr>
          <a:xfrm>
            <a:off x="1613339" y="4298731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84D242-E376-A54E-BCE7-4DEB41F369D2}"/>
              </a:ext>
            </a:extLst>
          </p:cNvPr>
          <p:cNvSpPr/>
          <p:nvPr/>
        </p:nvSpPr>
        <p:spPr>
          <a:xfrm>
            <a:off x="1602829" y="364083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A1DBF-26B3-0948-93DA-3CF280E87454}"/>
              </a:ext>
            </a:extLst>
          </p:cNvPr>
          <p:cNvSpPr txBox="1"/>
          <p:nvPr/>
        </p:nvSpPr>
        <p:spPr>
          <a:xfrm>
            <a:off x="6316717" y="5349766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White goes first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030448-DFFC-E347-8601-EED730A9E8BF}"/>
              </a:ext>
            </a:extLst>
          </p:cNvPr>
          <p:cNvSpPr/>
          <p:nvPr/>
        </p:nvSpPr>
        <p:spPr>
          <a:xfrm>
            <a:off x="879269" y="4876800"/>
            <a:ext cx="623709" cy="5847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2366AB4-60E8-BE43-9FA0-4AB1B88F0627}"/>
              </a:ext>
            </a:extLst>
          </p:cNvPr>
          <p:cNvSpPr/>
          <p:nvPr/>
        </p:nvSpPr>
        <p:spPr>
          <a:xfrm>
            <a:off x="1537967" y="4876800"/>
            <a:ext cx="623709" cy="5847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51385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CD790-E57D-AF44-A8AD-23F3215A4724}"/>
              </a:ext>
            </a:extLst>
          </p:cNvPr>
          <p:cNvSpPr txBox="1"/>
          <p:nvPr/>
        </p:nvSpPr>
        <p:spPr>
          <a:xfrm>
            <a:off x="179367" y="203383"/>
            <a:ext cx="4622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Let’s imagine it this way: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E09C7F0-C409-5F43-B3BA-38686DC88EBD}"/>
              </a:ext>
            </a:extLst>
          </p:cNvPr>
          <p:cNvSpPr/>
          <p:nvPr/>
        </p:nvSpPr>
        <p:spPr>
          <a:xfrm>
            <a:off x="956442" y="4298731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5B9FD5-F7F2-5440-923F-B85EE6DE939C}"/>
              </a:ext>
            </a:extLst>
          </p:cNvPr>
          <p:cNvSpPr/>
          <p:nvPr/>
        </p:nvSpPr>
        <p:spPr>
          <a:xfrm>
            <a:off x="945932" y="364083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2BECF2-CD96-1241-9E31-FF79A3F65378}"/>
              </a:ext>
            </a:extLst>
          </p:cNvPr>
          <p:cNvSpPr/>
          <p:nvPr/>
        </p:nvSpPr>
        <p:spPr>
          <a:xfrm>
            <a:off x="1613339" y="4298731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84D242-E376-A54E-BCE7-4DEB41F369D2}"/>
              </a:ext>
            </a:extLst>
          </p:cNvPr>
          <p:cNvSpPr/>
          <p:nvPr/>
        </p:nvSpPr>
        <p:spPr>
          <a:xfrm>
            <a:off x="1602829" y="364083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4F3072-231C-7842-A00D-B87A3B7E1C61}"/>
              </a:ext>
            </a:extLst>
          </p:cNvPr>
          <p:cNvSpPr/>
          <p:nvPr/>
        </p:nvSpPr>
        <p:spPr>
          <a:xfrm>
            <a:off x="2233452" y="4298731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D5B5D1-DDEF-4242-94BD-E535424428ED}"/>
              </a:ext>
            </a:extLst>
          </p:cNvPr>
          <p:cNvSpPr/>
          <p:nvPr/>
        </p:nvSpPr>
        <p:spPr>
          <a:xfrm>
            <a:off x="2222942" y="364083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573608-E986-6D47-9871-FD1DBD300F79}"/>
              </a:ext>
            </a:extLst>
          </p:cNvPr>
          <p:cNvSpPr/>
          <p:nvPr/>
        </p:nvSpPr>
        <p:spPr>
          <a:xfrm>
            <a:off x="2890349" y="4298731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614925-8611-464C-AB96-90AE3FED2841}"/>
              </a:ext>
            </a:extLst>
          </p:cNvPr>
          <p:cNvSpPr/>
          <p:nvPr/>
        </p:nvSpPr>
        <p:spPr>
          <a:xfrm>
            <a:off x="2879839" y="364083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B0BA59-8AA9-BF4C-9B05-26947D8E2AC0}"/>
              </a:ext>
            </a:extLst>
          </p:cNvPr>
          <p:cNvSpPr/>
          <p:nvPr/>
        </p:nvSpPr>
        <p:spPr>
          <a:xfrm>
            <a:off x="3478880" y="4298731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5AB086-24B5-D345-96A6-4E423B0335A3}"/>
              </a:ext>
            </a:extLst>
          </p:cNvPr>
          <p:cNvSpPr/>
          <p:nvPr/>
        </p:nvSpPr>
        <p:spPr>
          <a:xfrm>
            <a:off x="3468370" y="364083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F7A795-C19C-834F-A2F1-21D52AE688DC}"/>
              </a:ext>
            </a:extLst>
          </p:cNvPr>
          <p:cNvSpPr/>
          <p:nvPr/>
        </p:nvSpPr>
        <p:spPr>
          <a:xfrm>
            <a:off x="4135777" y="4298731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539959-969E-0747-B845-9AAA8BE72FC4}"/>
              </a:ext>
            </a:extLst>
          </p:cNvPr>
          <p:cNvSpPr/>
          <p:nvPr/>
        </p:nvSpPr>
        <p:spPr>
          <a:xfrm>
            <a:off x="4125267" y="364083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0FAEC2-EF0E-1A46-BFEB-0F98D7B769CA}"/>
              </a:ext>
            </a:extLst>
          </p:cNvPr>
          <p:cNvSpPr/>
          <p:nvPr/>
        </p:nvSpPr>
        <p:spPr>
          <a:xfrm>
            <a:off x="4755890" y="4298731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18BD9-F020-DE4F-8882-1A9034F75DD3}"/>
              </a:ext>
            </a:extLst>
          </p:cNvPr>
          <p:cNvSpPr/>
          <p:nvPr/>
        </p:nvSpPr>
        <p:spPr>
          <a:xfrm>
            <a:off x="4745380" y="364083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D9EEEAF-2770-C942-832D-AD4F4024149C}"/>
              </a:ext>
            </a:extLst>
          </p:cNvPr>
          <p:cNvSpPr/>
          <p:nvPr/>
        </p:nvSpPr>
        <p:spPr>
          <a:xfrm>
            <a:off x="5412787" y="4298731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83969A1-4150-1741-A72E-24ECBC988F4A}"/>
              </a:ext>
            </a:extLst>
          </p:cNvPr>
          <p:cNvSpPr/>
          <p:nvPr/>
        </p:nvSpPr>
        <p:spPr>
          <a:xfrm>
            <a:off x="5402277" y="364083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7A6FA9-3D62-934E-B269-40F7986C7DC3}"/>
              </a:ext>
            </a:extLst>
          </p:cNvPr>
          <p:cNvSpPr txBox="1"/>
          <p:nvPr/>
        </p:nvSpPr>
        <p:spPr>
          <a:xfrm>
            <a:off x="6316717" y="5349766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White goes first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BF560C7-2784-DA41-8030-AACBE1FA1D97}"/>
              </a:ext>
            </a:extLst>
          </p:cNvPr>
          <p:cNvSpPr/>
          <p:nvPr/>
        </p:nvSpPr>
        <p:spPr>
          <a:xfrm>
            <a:off x="879269" y="4876800"/>
            <a:ext cx="623709" cy="5847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31CD411-9851-A94A-8875-52E45B103D57}"/>
              </a:ext>
            </a:extLst>
          </p:cNvPr>
          <p:cNvSpPr/>
          <p:nvPr/>
        </p:nvSpPr>
        <p:spPr>
          <a:xfrm>
            <a:off x="1537967" y="4876800"/>
            <a:ext cx="623709" cy="5847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64AE4E-1E72-A24B-AE83-DC03493A994D}"/>
              </a:ext>
            </a:extLst>
          </p:cNvPr>
          <p:cNvSpPr/>
          <p:nvPr/>
        </p:nvSpPr>
        <p:spPr>
          <a:xfrm>
            <a:off x="2156425" y="4876800"/>
            <a:ext cx="623709" cy="5847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86DDD1D-9E6A-E449-8F64-BF0604539951}"/>
              </a:ext>
            </a:extLst>
          </p:cNvPr>
          <p:cNvSpPr/>
          <p:nvPr/>
        </p:nvSpPr>
        <p:spPr>
          <a:xfrm>
            <a:off x="2815123" y="4876800"/>
            <a:ext cx="623709" cy="5847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9B3A04E-DFCF-7B4F-B8DF-C6A6F86611CF}"/>
              </a:ext>
            </a:extLst>
          </p:cNvPr>
          <p:cNvSpPr/>
          <p:nvPr/>
        </p:nvSpPr>
        <p:spPr>
          <a:xfrm>
            <a:off x="3414480" y="4876800"/>
            <a:ext cx="623709" cy="5847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BBF3C2-8C2F-7C4E-A88C-A020FEC0941E}"/>
              </a:ext>
            </a:extLst>
          </p:cNvPr>
          <p:cNvSpPr/>
          <p:nvPr/>
        </p:nvSpPr>
        <p:spPr>
          <a:xfrm>
            <a:off x="4073178" y="4876800"/>
            <a:ext cx="623709" cy="5847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1AAD50B-7A61-1B4D-91D8-AFCBB3D8B87F}"/>
              </a:ext>
            </a:extLst>
          </p:cNvPr>
          <p:cNvSpPr/>
          <p:nvPr/>
        </p:nvSpPr>
        <p:spPr>
          <a:xfrm>
            <a:off x="4676863" y="4876800"/>
            <a:ext cx="623709" cy="5847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12B621B-BACB-4C47-837E-DC603ACDFB4D}"/>
              </a:ext>
            </a:extLst>
          </p:cNvPr>
          <p:cNvSpPr/>
          <p:nvPr/>
        </p:nvSpPr>
        <p:spPr>
          <a:xfrm>
            <a:off x="5335561" y="4876800"/>
            <a:ext cx="623709" cy="5847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02530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CD790-E57D-AF44-A8AD-23F3215A4724}"/>
              </a:ext>
            </a:extLst>
          </p:cNvPr>
          <p:cNvSpPr txBox="1"/>
          <p:nvPr/>
        </p:nvSpPr>
        <p:spPr>
          <a:xfrm>
            <a:off x="179367" y="203383"/>
            <a:ext cx="4622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Let’s imagine it this way: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E09C7F0-C409-5F43-B3BA-38686DC88EBD}"/>
              </a:ext>
            </a:extLst>
          </p:cNvPr>
          <p:cNvSpPr/>
          <p:nvPr/>
        </p:nvSpPr>
        <p:spPr>
          <a:xfrm>
            <a:off x="956442" y="4298731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5B9FD5-F7F2-5440-923F-B85EE6DE939C}"/>
              </a:ext>
            </a:extLst>
          </p:cNvPr>
          <p:cNvSpPr/>
          <p:nvPr/>
        </p:nvSpPr>
        <p:spPr>
          <a:xfrm>
            <a:off x="945932" y="364083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2BECF2-CD96-1241-9E31-FF79A3F65378}"/>
              </a:ext>
            </a:extLst>
          </p:cNvPr>
          <p:cNvSpPr/>
          <p:nvPr/>
        </p:nvSpPr>
        <p:spPr>
          <a:xfrm>
            <a:off x="1613339" y="4298731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84D242-E376-A54E-BCE7-4DEB41F369D2}"/>
              </a:ext>
            </a:extLst>
          </p:cNvPr>
          <p:cNvSpPr/>
          <p:nvPr/>
        </p:nvSpPr>
        <p:spPr>
          <a:xfrm>
            <a:off x="1602829" y="364083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4F3072-231C-7842-A00D-B87A3B7E1C61}"/>
              </a:ext>
            </a:extLst>
          </p:cNvPr>
          <p:cNvSpPr/>
          <p:nvPr/>
        </p:nvSpPr>
        <p:spPr>
          <a:xfrm>
            <a:off x="2233452" y="4298731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D5B5D1-DDEF-4242-94BD-E535424428ED}"/>
              </a:ext>
            </a:extLst>
          </p:cNvPr>
          <p:cNvSpPr/>
          <p:nvPr/>
        </p:nvSpPr>
        <p:spPr>
          <a:xfrm>
            <a:off x="2222942" y="364083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573608-E986-6D47-9871-FD1DBD300F79}"/>
              </a:ext>
            </a:extLst>
          </p:cNvPr>
          <p:cNvSpPr/>
          <p:nvPr/>
        </p:nvSpPr>
        <p:spPr>
          <a:xfrm>
            <a:off x="2890349" y="4298731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614925-8611-464C-AB96-90AE3FED2841}"/>
              </a:ext>
            </a:extLst>
          </p:cNvPr>
          <p:cNvSpPr/>
          <p:nvPr/>
        </p:nvSpPr>
        <p:spPr>
          <a:xfrm>
            <a:off x="2879839" y="364083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B0BA59-8AA9-BF4C-9B05-26947D8E2AC0}"/>
              </a:ext>
            </a:extLst>
          </p:cNvPr>
          <p:cNvSpPr/>
          <p:nvPr/>
        </p:nvSpPr>
        <p:spPr>
          <a:xfrm>
            <a:off x="3478880" y="4298731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…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5AB086-24B5-D345-96A6-4E423B0335A3}"/>
              </a:ext>
            </a:extLst>
          </p:cNvPr>
          <p:cNvSpPr/>
          <p:nvPr/>
        </p:nvSpPr>
        <p:spPr>
          <a:xfrm>
            <a:off x="3468370" y="364083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…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F7A795-C19C-834F-A2F1-21D52AE688DC}"/>
              </a:ext>
            </a:extLst>
          </p:cNvPr>
          <p:cNvSpPr/>
          <p:nvPr/>
        </p:nvSpPr>
        <p:spPr>
          <a:xfrm>
            <a:off x="4135777" y="4298731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539959-969E-0747-B845-9AAA8BE72FC4}"/>
              </a:ext>
            </a:extLst>
          </p:cNvPr>
          <p:cNvSpPr/>
          <p:nvPr/>
        </p:nvSpPr>
        <p:spPr>
          <a:xfrm>
            <a:off x="4125267" y="364083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0FAEC2-EF0E-1A46-BFEB-0F98D7B769CA}"/>
              </a:ext>
            </a:extLst>
          </p:cNvPr>
          <p:cNvSpPr/>
          <p:nvPr/>
        </p:nvSpPr>
        <p:spPr>
          <a:xfrm>
            <a:off x="4755890" y="4298731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18BD9-F020-DE4F-8882-1A9034F75DD3}"/>
              </a:ext>
            </a:extLst>
          </p:cNvPr>
          <p:cNvSpPr/>
          <p:nvPr/>
        </p:nvSpPr>
        <p:spPr>
          <a:xfrm>
            <a:off x="4745380" y="364083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D9EEEAF-2770-C942-832D-AD4F4024149C}"/>
              </a:ext>
            </a:extLst>
          </p:cNvPr>
          <p:cNvSpPr/>
          <p:nvPr/>
        </p:nvSpPr>
        <p:spPr>
          <a:xfrm>
            <a:off x="5412786" y="4298731"/>
            <a:ext cx="641029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83969A1-4150-1741-A72E-24ECBC988F4A}"/>
              </a:ext>
            </a:extLst>
          </p:cNvPr>
          <p:cNvSpPr/>
          <p:nvPr/>
        </p:nvSpPr>
        <p:spPr>
          <a:xfrm>
            <a:off x="5402277" y="3640838"/>
            <a:ext cx="641172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16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50C081-07AE-014C-B9AC-2034EDB722D9}"/>
              </a:ext>
            </a:extLst>
          </p:cNvPr>
          <p:cNvGrpSpPr/>
          <p:nvPr/>
        </p:nvGrpSpPr>
        <p:grpSpPr>
          <a:xfrm>
            <a:off x="6316717" y="3762703"/>
            <a:ext cx="5352960" cy="1378326"/>
            <a:chOff x="6316717" y="3762703"/>
            <a:chExt cx="5352960" cy="137832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D09D875-97F7-7943-8412-8EB845E9E281}"/>
                </a:ext>
              </a:extLst>
            </p:cNvPr>
            <p:cNvSpPr/>
            <p:nvPr/>
          </p:nvSpPr>
          <p:spPr>
            <a:xfrm>
              <a:off x="8618482" y="4535214"/>
              <a:ext cx="546538" cy="53602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S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1383ECE-EBCC-044E-A087-EFD29C180173}"/>
                </a:ext>
              </a:extLst>
            </p:cNvPr>
            <p:cNvSpPr/>
            <p:nvPr/>
          </p:nvSpPr>
          <p:spPr>
            <a:xfrm>
              <a:off x="6316717" y="3762703"/>
              <a:ext cx="546538" cy="53602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EC60DE2-915E-A645-8595-508514EAC706}"/>
                </a:ext>
              </a:extLst>
            </p:cNvPr>
            <p:cNvSpPr/>
            <p:nvPr/>
          </p:nvSpPr>
          <p:spPr>
            <a:xfrm>
              <a:off x="7136523" y="3762703"/>
              <a:ext cx="546538" cy="53602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2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443EBCE-7BF1-414D-9165-4DA63C32E18C}"/>
                </a:ext>
              </a:extLst>
            </p:cNvPr>
            <p:cNvSpPr/>
            <p:nvPr/>
          </p:nvSpPr>
          <p:spPr>
            <a:xfrm>
              <a:off x="7959747" y="3762703"/>
              <a:ext cx="546538" cy="53602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3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2329D8B-4369-704C-9B0C-C8CCD5704949}"/>
                </a:ext>
              </a:extLst>
            </p:cNvPr>
            <p:cNvSpPr/>
            <p:nvPr/>
          </p:nvSpPr>
          <p:spPr>
            <a:xfrm>
              <a:off x="8786390" y="3762703"/>
              <a:ext cx="546538" cy="53602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4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57D5C6F-8BE5-5E49-BEFD-3569669E73BE}"/>
                </a:ext>
              </a:extLst>
            </p:cNvPr>
            <p:cNvSpPr/>
            <p:nvPr/>
          </p:nvSpPr>
          <p:spPr>
            <a:xfrm>
              <a:off x="9654415" y="3762703"/>
              <a:ext cx="546538" cy="53602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A9DBE1-E17D-7B49-9EEF-D753FC7665A2}"/>
                </a:ext>
              </a:extLst>
            </p:cNvPr>
            <p:cNvSpPr/>
            <p:nvPr/>
          </p:nvSpPr>
          <p:spPr>
            <a:xfrm>
              <a:off x="10986854" y="3762703"/>
              <a:ext cx="682823" cy="53602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16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C868F4-0D74-BE4C-9C21-6A079C6F9529}"/>
                </a:ext>
              </a:extLst>
            </p:cNvPr>
            <p:cNvSpPr txBox="1"/>
            <p:nvPr/>
          </p:nvSpPr>
          <p:spPr>
            <a:xfrm>
              <a:off x="10386155" y="384605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…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79C9C3-28D8-2E4A-B840-0C0D9DC003BA}"/>
                </a:ext>
              </a:extLst>
            </p:cNvPr>
            <p:cNvSpPr txBox="1"/>
            <p:nvPr/>
          </p:nvSpPr>
          <p:spPr>
            <a:xfrm>
              <a:off x="9332928" y="4771697"/>
              <a:ext cx="656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Start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E27A04-95AF-E345-B13C-08E187300316}"/>
                </a:ext>
              </a:extLst>
            </p:cNvPr>
            <p:cNvCxnSpPr>
              <a:cxnSpLocks/>
              <a:stCxn id="2" idx="0"/>
              <a:endCxn id="24" idx="4"/>
            </p:cNvCxnSpPr>
            <p:nvPr/>
          </p:nvCxnSpPr>
          <p:spPr>
            <a:xfrm flipH="1" flipV="1">
              <a:off x="6589986" y="4298731"/>
              <a:ext cx="2301765" cy="236483"/>
            </a:xfrm>
            <a:prstGeom prst="line">
              <a:avLst/>
            </a:prstGeom>
            <a:ln w="38100">
              <a:solidFill>
                <a:srgbClr val="C543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913C89-8ADE-BB40-A637-E8CE55EAE60C}"/>
                </a:ext>
              </a:extLst>
            </p:cNvPr>
            <p:cNvCxnSpPr>
              <a:cxnSpLocks/>
              <a:stCxn id="25" idx="4"/>
              <a:endCxn id="2" idx="0"/>
            </p:cNvCxnSpPr>
            <p:nvPr/>
          </p:nvCxnSpPr>
          <p:spPr>
            <a:xfrm>
              <a:off x="7409792" y="4298731"/>
              <a:ext cx="1481959" cy="236483"/>
            </a:xfrm>
            <a:prstGeom prst="line">
              <a:avLst/>
            </a:prstGeom>
            <a:ln w="38100">
              <a:solidFill>
                <a:srgbClr val="C543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0844801-1CC6-2F42-B097-6D3E559F05BC}"/>
                </a:ext>
              </a:extLst>
            </p:cNvPr>
            <p:cNvCxnSpPr>
              <a:stCxn id="26" idx="4"/>
              <a:endCxn id="2" idx="0"/>
            </p:cNvCxnSpPr>
            <p:nvPr/>
          </p:nvCxnSpPr>
          <p:spPr>
            <a:xfrm>
              <a:off x="8233016" y="4298731"/>
              <a:ext cx="658735" cy="236483"/>
            </a:xfrm>
            <a:prstGeom prst="line">
              <a:avLst/>
            </a:prstGeom>
            <a:ln w="38100">
              <a:solidFill>
                <a:srgbClr val="C543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100F4FF-7B98-244D-9CEF-77DDDC56721B}"/>
                </a:ext>
              </a:extLst>
            </p:cNvPr>
            <p:cNvCxnSpPr>
              <a:stCxn id="27" idx="4"/>
              <a:endCxn id="2" idx="0"/>
            </p:cNvCxnSpPr>
            <p:nvPr/>
          </p:nvCxnSpPr>
          <p:spPr>
            <a:xfrm flipH="1">
              <a:off x="8891751" y="4298731"/>
              <a:ext cx="167908" cy="236483"/>
            </a:xfrm>
            <a:prstGeom prst="line">
              <a:avLst/>
            </a:prstGeom>
            <a:ln w="38100">
              <a:solidFill>
                <a:srgbClr val="C543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307D18D-7A66-CC4E-A28B-A1A690B284F6}"/>
                </a:ext>
              </a:extLst>
            </p:cNvPr>
            <p:cNvCxnSpPr>
              <a:cxnSpLocks/>
              <a:stCxn id="28" idx="4"/>
              <a:endCxn id="2" idx="0"/>
            </p:cNvCxnSpPr>
            <p:nvPr/>
          </p:nvCxnSpPr>
          <p:spPr>
            <a:xfrm flipH="1">
              <a:off x="8891751" y="4298731"/>
              <a:ext cx="1035933" cy="236483"/>
            </a:xfrm>
            <a:prstGeom prst="line">
              <a:avLst/>
            </a:prstGeom>
            <a:ln w="38100">
              <a:solidFill>
                <a:srgbClr val="C543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38A26D-EB68-8343-94D9-478F5A554A9A}"/>
                </a:ext>
              </a:extLst>
            </p:cNvPr>
            <p:cNvCxnSpPr>
              <a:cxnSpLocks/>
              <a:stCxn id="29" idx="4"/>
              <a:endCxn id="2" idx="0"/>
            </p:cNvCxnSpPr>
            <p:nvPr/>
          </p:nvCxnSpPr>
          <p:spPr>
            <a:xfrm flipH="1">
              <a:off x="8891751" y="4298731"/>
              <a:ext cx="2436515" cy="236483"/>
            </a:xfrm>
            <a:prstGeom prst="line">
              <a:avLst/>
            </a:prstGeom>
            <a:ln w="38100">
              <a:solidFill>
                <a:srgbClr val="C543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0BB5D11D-1F16-3549-A5FD-203E6D3D710E}"/>
              </a:ext>
            </a:extLst>
          </p:cNvPr>
          <p:cNvSpPr/>
          <p:nvPr/>
        </p:nvSpPr>
        <p:spPr>
          <a:xfrm>
            <a:off x="879269" y="4876800"/>
            <a:ext cx="623709" cy="5847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20868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CD790-E57D-AF44-A8AD-23F3215A4724}"/>
              </a:ext>
            </a:extLst>
          </p:cNvPr>
          <p:cNvSpPr txBox="1"/>
          <p:nvPr/>
        </p:nvSpPr>
        <p:spPr>
          <a:xfrm>
            <a:off x="179367" y="203383"/>
            <a:ext cx="4622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Let’s imagine it this way: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E09C7F0-C409-5F43-B3BA-38686DC88EBD}"/>
              </a:ext>
            </a:extLst>
          </p:cNvPr>
          <p:cNvSpPr/>
          <p:nvPr/>
        </p:nvSpPr>
        <p:spPr>
          <a:xfrm>
            <a:off x="963350" y="3048000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5B9FD5-F7F2-5440-923F-B85EE6DE939C}"/>
              </a:ext>
            </a:extLst>
          </p:cNvPr>
          <p:cNvSpPr/>
          <p:nvPr/>
        </p:nvSpPr>
        <p:spPr>
          <a:xfrm>
            <a:off x="952840" y="2390107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2BECF2-CD96-1241-9E31-FF79A3F65378}"/>
              </a:ext>
            </a:extLst>
          </p:cNvPr>
          <p:cNvSpPr/>
          <p:nvPr/>
        </p:nvSpPr>
        <p:spPr>
          <a:xfrm>
            <a:off x="1620247" y="3048000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84D242-E376-A54E-BCE7-4DEB41F369D2}"/>
              </a:ext>
            </a:extLst>
          </p:cNvPr>
          <p:cNvSpPr/>
          <p:nvPr/>
        </p:nvSpPr>
        <p:spPr>
          <a:xfrm>
            <a:off x="1609737" y="2390107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4F3072-231C-7842-A00D-B87A3B7E1C61}"/>
              </a:ext>
            </a:extLst>
          </p:cNvPr>
          <p:cNvSpPr/>
          <p:nvPr/>
        </p:nvSpPr>
        <p:spPr>
          <a:xfrm>
            <a:off x="2240360" y="3048000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D5B5D1-DDEF-4242-94BD-E535424428ED}"/>
              </a:ext>
            </a:extLst>
          </p:cNvPr>
          <p:cNvSpPr/>
          <p:nvPr/>
        </p:nvSpPr>
        <p:spPr>
          <a:xfrm>
            <a:off x="2229850" y="2390107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573608-E986-6D47-9871-FD1DBD300F79}"/>
              </a:ext>
            </a:extLst>
          </p:cNvPr>
          <p:cNvSpPr/>
          <p:nvPr/>
        </p:nvSpPr>
        <p:spPr>
          <a:xfrm>
            <a:off x="2897257" y="3048000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614925-8611-464C-AB96-90AE3FED2841}"/>
              </a:ext>
            </a:extLst>
          </p:cNvPr>
          <p:cNvSpPr/>
          <p:nvPr/>
        </p:nvSpPr>
        <p:spPr>
          <a:xfrm>
            <a:off x="2886747" y="2390107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B0BA59-8AA9-BF4C-9B05-26947D8E2AC0}"/>
              </a:ext>
            </a:extLst>
          </p:cNvPr>
          <p:cNvSpPr/>
          <p:nvPr/>
        </p:nvSpPr>
        <p:spPr>
          <a:xfrm>
            <a:off x="3485788" y="3048000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5AB086-24B5-D345-96A6-4E423B0335A3}"/>
              </a:ext>
            </a:extLst>
          </p:cNvPr>
          <p:cNvSpPr/>
          <p:nvPr/>
        </p:nvSpPr>
        <p:spPr>
          <a:xfrm>
            <a:off x="3475278" y="2390107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F7A795-C19C-834F-A2F1-21D52AE688DC}"/>
              </a:ext>
            </a:extLst>
          </p:cNvPr>
          <p:cNvSpPr/>
          <p:nvPr/>
        </p:nvSpPr>
        <p:spPr>
          <a:xfrm>
            <a:off x="4142685" y="3048000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539959-969E-0747-B845-9AAA8BE72FC4}"/>
              </a:ext>
            </a:extLst>
          </p:cNvPr>
          <p:cNvSpPr/>
          <p:nvPr/>
        </p:nvSpPr>
        <p:spPr>
          <a:xfrm>
            <a:off x="4132175" y="2390107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0FAEC2-EF0E-1A46-BFEB-0F98D7B769CA}"/>
              </a:ext>
            </a:extLst>
          </p:cNvPr>
          <p:cNvSpPr/>
          <p:nvPr/>
        </p:nvSpPr>
        <p:spPr>
          <a:xfrm>
            <a:off x="4762798" y="3048000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18BD9-F020-DE4F-8882-1A9034F75DD3}"/>
              </a:ext>
            </a:extLst>
          </p:cNvPr>
          <p:cNvSpPr/>
          <p:nvPr/>
        </p:nvSpPr>
        <p:spPr>
          <a:xfrm>
            <a:off x="4752288" y="2390107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D9EEEAF-2770-C942-832D-AD4F4024149C}"/>
              </a:ext>
            </a:extLst>
          </p:cNvPr>
          <p:cNvSpPr/>
          <p:nvPr/>
        </p:nvSpPr>
        <p:spPr>
          <a:xfrm>
            <a:off x="5419695" y="3048000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83969A1-4150-1741-A72E-24ECBC988F4A}"/>
              </a:ext>
            </a:extLst>
          </p:cNvPr>
          <p:cNvSpPr/>
          <p:nvPr/>
        </p:nvSpPr>
        <p:spPr>
          <a:xfrm>
            <a:off x="5409185" y="2390107"/>
            <a:ext cx="50449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09D875-97F7-7943-8412-8EB845E9E281}"/>
              </a:ext>
            </a:extLst>
          </p:cNvPr>
          <p:cNvSpPr/>
          <p:nvPr/>
        </p:nvSpPr>
        <p:spPr>
          <a:xfrm>
            <a:off x="8618482" y="4535214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83ECE-EBCC-044E-A087-EFD29C180173}"/>
              </a:ext>
            </a:extLst>
          </p:cNvPr>
          <p:cNvSpPr/>
          <p:nvPr/>
        </p:nvSpPr>
        <p:spPr>
          <a:xfrm>
            <a:off x="6316717" y="3762703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C60DE2-915E-A645-8595-508514EAC706}"/>
              </a:ext>
            </a:extLst>
          </p:cNvPr>
          <p:cNvSpPr/>
          <p:nvPr/>
        </p:nvSpPr>
        <p:spPr>
          <a:xfrm>
            <a:off x="7136523" y="3762703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43EBCE-7BF1-414D-9165-4DA63C32E18C}"/>
              </a:ext>
            </a:extLst>
          </p:cNvPr>
          <p:cNvSpPr/>
          <p:nvPr/>
        </p:nvSpPr>
        <p:spPr>
          <a:xfrm>
            <a:off x="7959747" y="3762703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329D8B-4369-704C-9B0C-C8CCD5704949}"/>
              </a:ext>
            </a:extLst>
          </p:cNvPr>
          <p:cNvSpPr/>
          <p:nvPr/>
        </p:nvSpPr>
        <p:spPr>
          <a:xfrm>
            <a:off x="8786390" y="3762703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57D5C6F-8BE5-5E49-BEFD-3569669E73BE}"/>
              </a:ext>
            </a:extLst>
          </p:cNvPr>
          <p:cNvSpPr/>
          <p:nvPr/>
        </p:nvSpPr>
        <p:spPr>
          <a:xfrm>
            <a:off x="9654415" y="3762703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A9DBE1-E17D-7B49-9EEF-D753FC7665A2}"/>
              </a:ext>
            </a:extLst>
          </p:cNvPr>
          <p:cNvSpPr/>
          <p:nvPr/>
        </p:nvSpPr>
        <p:spPr>
          <a:xfrm>
            <a:off x="10986854" y="3762703"/>
            <a:ext cx="682823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868F4-0D74-BE4C-9C21-6A079C6F9529}"/>
              </a:ext>
            </a:extLst>
          </p:cNvPr>
          <p:cNvSpPr txBox="1"/>
          <p:nvPr/>
        </p:nvSpPr>
        <p:spPr>
          <a:xfrm>
            <a:off x="10386155" y="38460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9C9C3-28D8-2E4A-B840-0C0D9DC003BA}"/>
              </a:ext>
            </a:extLst>
          </p:cNvPr>
          <p:cNvSpPr txBox="1"/>
          <p:nvPr/>
        </p:nvSpPr>
        <p:spPr>
          <a:xfrm>
            <a:off x="9332928" y="4771697"/>
            <a:ext cx="65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Start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8E27A04-95AF-E345-B13C-08E187300316}"/>
              </a:ext>
            </a:extLst>
          </p:cNvPr>
          <p:cNvCxnSpPr>
            <a:cxnSpLocks/>
            <a:stCxn id="2" idx="0"/>
            <a:endCxn id="24" idx="4"/>
          </p:cNvCxnSpPr>
          <p:nvPr/>
        </p:nvCxnSpPr>
        <p:spPr>
          <a:xfrm flipH="1" flipV="1">
            <a:off x="6589986" y="4298731"/>
            <a:ext cx="230176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7913C89-8ADE-BB40-A637-E8CE55EAE60C}"/>
              </a:ext>
            </a:extLst>
          </p:cNvPr>
          <p:cNvCxnSpPr>
            <a:cxnSpLocks/>
            <a:stCxn id="25" idx="4"/>
            <a:endCxn id="2" idx="0"/>
          </p:cNvCxnSpPr>
          <p:nvPr/>
        </p:nvCxnSpPr>
        <p:spPr>
          <a:xfrm>
            <a:off x="7409792" y="4298731"/>
            <a:ext cx="1481959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844801-1CC6-2F42-B097-6D3E559F05BC}"/>
              </a:ext>
            </a:extLst>
          </p:cNvPr>
          <p:cNvCxnSpPr>
            <a:stCxn id="26" idx="4"/>
            <a:endCxn id="2" idx="0"/>
          </p:cNvCxnSpPr>
          <p:nvPr/>
        </p:nvCxnSpPr>
        <p:spPr>
          <a:xfrm>
            <a:off x="8233016" y="4298731"/>
            <a:ext cx="65873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00F4FF-7B98-244D-9CEF-77DDDC56721B}"/>
              </a:ext>
            </a:extLst>
          </p:cNvPr>
          <p:cNvCxnSpPr>
            <a:stCxn id="27" idx="4"/>
            <a:endCxn id="2" idx="0"/>
          </p:cNvCxnSpPr>
          <p:nvPr/>
        </p:nvCxnSpPr>
        <p:spPr>
          <a:xfrm flipH="1">
            <a:off x="8891751" y="4298731"/>
            <a:ext cx="167908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07D18D-7A66-CC4E-A28B-A1A690B284F6}"/>
              </a:ext>
            </a:extLst>
          </p:cNvPr>
          <p:cNvCxnSpPr>
            <a:cxnSpLocks/>
            <a:stCxn id="28" idx="4"/>
            <a:endCxn id="2" idx="0"/>
          </p:cNvCxnSpPr>
          <p:nvPr/>
        </p:nvCxnSpPr>
        <p:spPr>
          <a:xfrm flipH="1">
            <a:off x="8891751" y="4298731"/>
            <a:ext cx="1035933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38A26D-EB68-8343-94D9-478F5A554A9A}"/>
              </a:ext>
            </a:extLst>
          </p:cNvPr>
          <p:cNvCxnSpPr>
            <a:cxnSpLocks/>
            <a:stCxn id="29" idx="4"/>
            <a:endCxn id="2" idx="0"/>
          </p:cNvCxnSpPr>
          <p:nvPr/>
        </p:nvCxnSpPr>
        <p:spPr>
          <a:xfrm flipH="1">
            <a:off x="8891751" y="4298731"/>
            <a:ext cx="243651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025F034-5812-484E-BDFD-E3BA4DFDCACE}"/>
              </a:ext>
            </a:extLst>
          </p:cNvPr>
          <p:cNvSpPr txBox="1"/>
          <p:nvPr/>
        </p:nvSpPr>
        <p:spPr>
          <a:xfrm>
            <a:off x="6137993" y="1429407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Black’s turn</a:t>
            </a:r>
          </a:p>
        </p:txBody>
      </p:sp>
    </p:spTree>
    <p:extLst>
      <p:ext uri="{BB962C8B-B14F-4D97-AF65-F5344CB8AC3E}">
        <p14:creationId xmlns:p14="http://schemas.microsoft.com/office/powerpoint/2010/main" val="560077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CD790-E57D-AF44-A8AD-23F3215A4724}"/>
              </a:ext>
            </a:extLst>
          </p:cNvPr>
          <p:cNvSpPr txBox="1"/>
          <p:nvPr/>
        </p:nvSpPr>
        <p:spPr>
          <a:xfrm>
            <a:off x="179367" y="203383"/>
            <a:ext cx="4622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Let’s imagine it this way: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E09C7F0-C409-5F43-B3BA-38686DC88EBD}"/>
              </a:ext>
            </a:extLst>
          </p:cNvPr>
          <p:cNvSpPr/>
          <p:nvPr/>
        </p:nvSpPr>
        <p:spPr>
          <a:xfrm>
            <a:off x="963350" y="3048000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5B9FD5-F7F2-5440-923F-B85EE6DE939C}"/>
              </a:ext>
            </a:extLst>
          </p:cNvPr>
          <p:cNvSpPr/>
          <p:nvPr/>
        </p:nvSpPr>
        <p:spPr>
          <a:xfrm>
            <a:off x="952840" y="2390107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2BECF2-CD96-1241-9E31-FF79A3F65378}"/>
              </a:ext>
            </a:extLst>
          </p:cNvPr>
          <p:cNvSpPr/>
          <p:nvPr/>
        </p:nvSpPr>
        <p:spPr>
          <a:xfrm>
            <a:off x="1620247" y="3048000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84D242-E376-A54E-BCE7-4DEB41F369D2}"/>
              </a:ext>
            </a:extLst>
          </p:cNvPr>
          <p:cNvSpPr/>
          <p:nvPr/>
        </p:nvSpPr>
        <p:spPr>
          <a:xfrm>
            <a:off x="1609737" y="2390107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4F3072-231C-7842-A00D-B87A3B7E1C61}"/>
              </a:ext>
            </a:extLst>
          </p:cNvPr>
          <p:cNvSpPr/>
          <p:nvPr/>
        </p:nvSpPr>
        <p:spPr>
          <a:xfrm>
            <a:off x="2240360" y="3048000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D5B5D1-DDEF-4242-94BD-E535424428ED}"/>
              </a:ext>
            </a:extLst>
          </p:cNvPr>
          <p:cNvSpPr/>
          <p:nvPr/>
        </p:nvSpPr>
        <p:spPr>
          <a:xfrm>
            <a:off x="2229850" y="2390107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573608-E986-6D47-9871-FD1DBD300F79}"/>
              </a:ext>
            </a:extLst>
          </p:cNvPr>
          <p:cNvSpPr/>
          <p:nvPr/>
        </p:nvSpPr>
        <p:spPr>
          <a:xfrm>
            <a:off x="2897257" y="3048000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614925-8611-464C-AB96-90AE3FED2841}"/>
              </a:ext>
            </a:extLst>
          </p:cNvPr>
          <p:cNvSpPr/>
          <p:nvPr/>
        </p:nvSpPr>
        <p:spPr>
          <a:xfrm>
            <a:off x="2886747" y="2390107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B0BA59-8AA9-BF4C-9B05-26947D8E2AC0}"/>
              </a:ext>
            </a:extLst>
          </p:cNvPr>
          <p:cNvSpPr/>
          <p:nvPr/>
        </p:nvSpPr>
        <p:spPr>
          <a:xfrm>
            <a:off x="3485788" y="3048000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5AB086-24B5-D345-96A6-4E423B0335A3}"/>
              </a:ext>
            </a:extLst>
          </p:cNvPr>
          <p:cNvSpPr/>
          <p:nvPr/>
        </p:nvSpPr>
        <p:spPr>
          <a:xfrm>
            <a:off x="3475278" y="2390107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F7A795-C19C-834F-A2F1-21D52AE688DC}"/>
              </a:ext>
            </a:extLst>
          </p:cNvPr>
          <p:cNvSpPr/>
          <p:nvPr/>
        </p:nvSpPr>
        <p:spPr>
          <a:xfrm>
            <a:off x="4142685" y="3048000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539959-969E-0747-B845-9AAA8BE72FC4}"/>
              </a:ext>
            </a:extLst>
          </p:cNvPr>
          <p:cNvSpPr/>
          <p:nvPr/>
        </p:nvSpPr>
        <p:spPr>
          <a:xfrm>
            <a:off x="4132175" y="2390107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0FAEC2-EF0E-1A46-BFEB-0F98D7B769CA}"/>
              </a:ext>
            </a:extLst>
          </p:cNvPr>
          <p:cNvSpPr/>
          <p:nvPr/>
        </p:nvSpPr>
        <p:spPr>
          <a:xfrm>
            <a:off x="4762798" y="3048000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18BD9-F020-DE4F-8882-1A9034F75DD3}"/>
              </a:ext>
            </a:extLst>
          </p:cNvPr>
          <p:cNvSpPr/>
          <p:nvPr/>
        </p:nvSpPr>
        <p:spPr>
          <a:xfrm>
            <a:off x="4752288" y="2390107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D9EEEAF-2770-C942-832D-AD4F4024149C}"/>
              </a:ext>
            </a:extLst>
          </p:cNvPr>
          <p:cNvSpPr/>
          <p:nvPr/>
        </p:nvSpPr>
        <p:spPr>
          <a:xfrm>
            <a:off x="5419695" y="3048000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83969A1-4150-1741-A72E-24ECBC988F4A}"/>
              </a:ext>
            </a:extLst>
          </p:cNvPr>
          <p:cNvSpPr/>
          <p:nvPr/>
        </p:nvSpPr>
        <p:spPr>
          <a:xfrm>
            <a:off x="5409185" y="2390107"/>
            <a:ext cx="50449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09D875-97F7-7943-8412-8EB845E9E281}"/>
              </a:ext>
            </a:extLst>
          </p:cNvPr>
          <p:cNvSpPr/>
          <p:nvPr/>
        </p:nvSpPr>
        <p:spPr>
          <a:xfrm>
            <a:off x="8618482" y="4535214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83ECE-EBCC-044E-A087-EFD29C180173}"/>
              </a:ext>
            </a:extLst>
          </p:cNvPr>
          <p:cNvSpPr/>
          <p:nvPr/>
        </p:nvSpPr>
        <p:spPr>
          <a:xfrm>
            <a:off x="6316717" y="3762703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C60DE2-915E-A645-8595-508514EAC706}"/>
              </a:ext>
            </a:extLst>
          </p:cNvPr>
          <p:cNvSpPr/>
          <p:nvPr/>
        </p:nvSpPr>
        <p:spPr>
          <a:xfrm>
            <a:off x="7136523" y="3762703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43EBCE-7BF1-414D-9165-4DA63C32E18C}"/>
              </a:ext>
            </a:extLst>
          </p:cNvPr>
          <p:cNvSpPr/>
          <p:nvPr/>
        </p:nvSpPr>
        <p:spPr>
          <a:xfrm>
            <a:off x="7959747" y="3762703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329D8B-4369-704C-9B0C-C8CCD5704949}"/>
              </a:ext>
            </a:extLst>
          </p:cNvPr>
          <p:cNvSpPr/>
          <p:nvPr/>
        </p:nvSpPr>
        <p:spPr>
          <a:xfrm>
            <a:off x="8786390" y="3762703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57D5C6F-8BE5-5E49-BEFD-3569669E73BE}"/>
              </a:ext>
            </a:extLst>
          </p:cNvPr>
          <p:cNvSpPr/>
          <p:nvPr/>
        </p:nvSpPr>
        <p:spPr>
          <a:xfrm>
            <a:off x="9654415" y="3762703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A9DBE1-E17D-7B49-9EEF-D753FC7665A2}"/>
              </a:ext>
            </a:extLst>
          </p:cNvPr>
          <p:cNvSpPr/>
          <p:nvPr/>
        </p:nvSpPr>
        <p:spPr>
          <a:xfrm>
            <a:off x="10986854" y="3762703"/>
            <a:ext cx="682823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868F4-0D74-BE4C-9C21-6A079C6F9529}"/>
              </a:ext>
            </a:extLst>
          </p:cNvPr>
          <p:cNvSpPr txBox="1"/>
          <p:nvPr/>
        </p:nvSpPr>
        <p:spPr>
          <a:xfrm>
            <a:off x="10386155" y="38460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9C9C3-28D8-2E4A-B840-0C0D9DC003BA}"/>
              </a:ext>
            </a:extLst>
          </p:cNvPr>
          <p:cNvSpPr txBox="1"/>
          <p:nvPr/>
        </p:nvSpPr>
        <p:spPr>
          <a:xfrm>
            <a:off x="9332928" y="4771697"/>
            <a:ext cx="65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Start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8E27A04-95AF-E345-B13C-08E187300316}"/>
              </a:ext>
            </a:extLst>
          </p:cNvPr>
          <p:cNvCxnSpPr>
            <a:cxnSpLocks/>
            <a:stCxn id="2" idx="0"/>
            <a:endCxn id="24" idx="4"/>
          </p:cNvCxnSpPr>
          <p:nvPr/>
        </p:nvCxnSpPr>
        <p:spPr>
          <a:xfrm flipH="1" flipV="1">
            <a:off x="6589986" y="4298731"/>
            <a:ext cx="230176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7913C89-8ADE-BB40-A637-E8CE55EAE60C}"/>
              </a:ext>
            </a:extLst>
          </p:cNvPr>
          <p:cNvCxnSpPr>
            <a:cxnSpLocks/>
            <a:stCxn id="25" idx="4"/>
            <a:endCxn id="2" idx="0"/>
          </p:cNvCxnSpPr>
          <p:nvPr/>
        </p:nvCxnSpPr>
        <p:spPr>
          <a:xfrm>
            <a:off x="7409792" y="4298731"/>
            <a:ext cx="1481959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844801-1CC6-2F42-B097-6D3E559F05BC}"/>
              </a:ext>
            </a:extLst>
          </p:cNvPr>
          <p:cNvCxnSpPr>
            <a:cxnSpLocks/>
            <a:stCxn id="26" idx="4"/>
            <a:endCxn id="2" idx="0"/>
          </p:cNvCxnSpPr>
          <p:nvPr/>
        </p:nvCxnSpPr>
        <p:spPr>
          <a:xfrm>
            <a:off x="8233016" y="4298731"/>
            <a:ext cx="65873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00F4FF-7B98-244D-9CEF-77DDDC56721B}"/>
              </a:ext>
            </a:extLst>
          </p:cNvPr>
          <p:cNvCxnSpPr>
            <a:stCxn id="27" idx="4"/>
            <a:endCxn id="2" idx="0"/>
          </p:cNvCxnSpPr>
          <p:nvPr/>
        </p:nvCxnSpPr>
        <p:spPr>
          <a:xfrm flipH="1">
            <a:off x="8891751" y="4298731"/>
            <a:ext cx="167908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07D18D-7A66-CC4E-A28B-A1A690B284F6}"/>
              </a:ext>
            </a:extLst>
          </p:cNvPr>
          <p:cNvCxnSpPr>
            <a:cxnSpLocks/>
            <a:stCxn id="28" idx="4"/>
            <a:endCxn id="2" idx="0"/>
          </p:cNvCxnSpPr>
          <p:nvPr/>
        </p:nvCxnSpPr>
        <p:spPr>
          <a:xfrm flipH="1">
            <a:off x="8891751" y="4298731"/>
            <a:ext cx="1035933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38A26D-EB68-8343-94D9-478F5A554A9A}"/>
              </a:ext>
            </a:extLst>
          </p:cNvPr>
          <p:cNvCxnSpPr>
            <a:cxnSpLocks/>
            <a:stCxn id="29" idx="4"/>
            <a:endCxn id="2" idx="0"/>
          </p:cNvCxnSpPr>
          <p:nvPr/>
        </p:nvCxnSpPr>
        <p:spPr>
          <a:xfrm flipH="1">
            <a:off x="8891751" y="4298731"/>
            <a:ext cx="243651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E7C11B6-0382-A14F-B6B9-A8EF0F4D2617}"/>
              </a:ext>
            </a:extLst>
          </p:cNvPr>
          <p:cNvCxnSpPr>
            <a:cxnSpLocks/>
            <a:stCxn id="40" idx="4"/>
            <a:endCxn id="24" idx="0"/>
          </p:cNvCxnSpPr>
          <p:nvPr/>
        </p:nvCxnSpPr>
        <p:spPr>
          <a:xfrm>
            <a:off x="6327084" y="2626590"/>
            <a:ext cx="262902" cy="113611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B769F0B-F934-B643-9025-EF7C7E41E0FC}"/>
              </a:ext>
            </a:extLst>
          </p:cNvPr>
          <p:cNvSpPr/>
          <p:nvPr/>
        </p:nvSpPr>
        <p:spPr>
          <a:xfrm>
            <a:off x="6053815" y="2090562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82B9A1D-490B-DC48-92C1-358846F31F42}"/>
              </a:ext>
            </a:extLst>
          </p:cNvPr>
          <p:cNvSpPr/>
          <p:nvPr/>
        </p:nvSpPr>
        <p:spPr>
          <a:xfrm>
            <a:off x="7081127" y="2074535"/>
            <a:ext cx="741532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051D3C-C2B2-C548-AB13-666D14451379}"/>
              </a:ext>
            </a:extLst>
          </p:cNvPr>
          <p:cNvSpPr txBox="1"/>
          <p:nvPr/>
        </p:nvSpPr>
        <p:spPr>
          <a:xfrm>
            <a:off x="6665629" y="21280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B4FF7A4-6B5E-1C4E-AE20-5A6AB71A8AD3}"/>
              </a:ext>
            </a:extLst>
          </p:cNvPr>
          <p:cNvCxnSpPr>
            <a:cxnSpLocks/>
            <a:stCxn id="42" idx="4"/>
            <a:endCxn id="24" idx="0"/>
          </p:cNvCxnSpPr>
          <p:nvPr/>
        </p:nvCxnSpPr>
        <p:spPr>
          <a:xfrm flipH="1">
            <a:off x="6589986" y="2610563"/>
            <a:ext cx="861907" cy="1152140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41DBB1F-1702-964F-9D89-5AF666BAB45C}"/>
              </a:ext>
            </a:extLst>
          </p:cNvPr>
          <p:cNvSpPr txBox="1"/>
          <p:nvPr/>
        </p:nvSpPr>
        <p:spPr>
          <a:xfrm>
            <a:off x="8749522" y="23127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9B9FAB9-CCCC-474E-8572-657324AE26AD}"/>
              </a:ext>
            </a:extLst>
          </p:cNvPr>
          <p:cNvSpPr/>
          <p:nvPr/>
        </p:nvSpPr>
        <p:spPr>
          <a:xfrm>
            <a:off x="10389243" y="2146053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C17BC04-E9B0-2A42-8B5D-0D40380C4CDB}"/>
              </a:ext>
            </a:extLst>
          </p:cNvPr>
          <p:cNvSpPr/>
          <p:nvPr/>
        </p:nvSpPr>
        <p:spPr>
          <a:xfrm>
            <a:off x="11402554" y="2171670"/>
            <a:ext cx="741532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9D15B6-4A4E-E144-B711-6C1989A61543}"/>
              </a:ext>
            </a:extLst>
          </p:cNvPr>
          <p:cNvSpPr txBox="1"/>
          <p:nvPr/>
        </p:nvSpPr>
        <p:spPr>
          <a:xfrm>
            <a:off x="10987056" y="22252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15E6744-4539-024E-98D1-42EBD92C34F9}"/>
              </a:ext>
            </a:extLst>
          </p:cNvPr>
          <p:cNvCxnSpPr>
            <a:cxnSpLocks/>
            <a:stCxn id="50" idx="4"/>
            <a:endCxn id="29" idx="0"/>
          </p:cNvCxnSpPr>
          <p:nvPr/>
        </p:nvCxnSpPr>
        <p:spPr>
          <a:xfrm flipH="1">
            <a:off x="11328266" y="2707698"/>
            <a:ext cx="445054" cy="1055005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75EFC9-F8E7-A745-BD3A-F5D6743E06D7}"/>
              </a:ext>
            </a:extLst>
          </p:cNvPr>
          <p:cNvCxnSpPr>
            <a:cxnSpLocks/>
            <a:stCxn id="47" idx="4"/>
            <a:endCxn id="29" idx="0"/>
          </p:cNvCxnSpPr>
          <p:nvPr/>
        </p:nvCxnSpPr>
        <p:spPr>
          <a:xfrm>
            <a:off x="10662512" y="2682081"/>
            <a:ext cx="665754" cy="1080622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956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CD790-E57D-AF44-A8AD-23F3215A4724}"/>
              </a:ext>
            </a:extLst>
          </p:cNvPr>
          <p:cNvSpPr txBox="1"/>
          <p:nvPr/>
        </p:nvSpPr>
        <p:spPr>
          <a:xfrm>
            <a:off x="179367" y="203383"/>
            <a:ext cx="4622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Let’s imagine it this way: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09D875-97F7-7943-8412-8EB845E9E281}"/>
              </a:ext>
            </a:extLst>
          </p:cNvPr>
          <p:cNvSpPr/>
          <p:nvPr/>
        </p:nvSpPr>
        <p:spPr>
          <a:xfrm>
            <a:off x="8618482" y="4535214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83ECE-EBCC-044E-A087-EFD29C180173}"/>
              </a:ext>
            </a:extLst>
          </p:cNvPr>
          <p:cNvSpPr/>
          <p:nvPr/>
        </p:nvSpPr>
        <p:spPr>
          <a:xfrm>
            <a:off x="6316717" y="3762703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C60DE2-915E-A645-8595-508514EAC706}"/>
              </a:ext>
            </a:extLst>
          </p:cNvPr>
          <p:cNvSpPr/>
          <p:nvPr/>
        </p:nvSpPr>
        <p:spPr>
          <a:xfrm>
            <a:off x="7136523" y="3762703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43EBCE-7BF1-414D-9165-4DA63C32E18C}"/>
              </a:ext>
            </a:extLst>
          </p:cNvPr>
          <p:cNvSpPr/>
          <p:nvPr/>
        </p:nvSpPr>
        <p:spPr>
          <a:xfrm>
            <a:off x="7959747" y="3762703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329D8B-4369-704C-9B0C-C8CCD5704949}"/>
              </a:ext>
            </a:extLst>
          </p:cNvPr>
          <p:cNvSpPr/>
          <p:nvPr/>
        </p:nvSpPr>
        <p:spPr>
          <a:xfrm>
            <a:off x="8786390" y="3762703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57D5C6F-8BE5-5E49-BEFD-3569669E73BE}"/>
              </a:ext>
            </a:extLst>
          </p:cNvPr>
          <p:cNvSpPr/>
          <p:nvPr/>
        </p:nvSpPr>
        <p:spPr>
          <a:xfrm>
            <a:off x="9654415" y="3762703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A9DBE1-E17D-7B49-9EEF-D753FC7665A2}"/>
              </a:ext>
            </a:extLst>
          </p:cNvPr>
          <p:cNvSpPr/>
          <p:nvPr/>
        </p:nvSpPr>
        <p:spPr>
          <a:xfrm>
            <a:off x="10986854" y="3762703"/>
            <a:ext cx="682823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868F4-0D74-BE4C-9C21-6A079C6F9529}"/>
              </a:ext>
            </a:extLst>
          </p:cNvPr>
          <p:cNvSpPr txBox="1"/>
          <p:nvPr/>
        </p:nvSpPr>
        <p:spPr>
          <a:xfrm>
            <a:off x="10386155" y="38460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9C9C3-28D8-2E4A-B840-0C0D9DC003BA}"/>
              </a:ext>
            </a:extLst>
          </p:cNvPr>
          <p:cNvSpPr txBox="1"/>
          <p:nvPr/>
        </p:nvSpPr>
        <p:spPr>
          <a:xfrm>
            <a:off x="9332928" y="4771697"/>
            <a:ext cx="65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Start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8E27A04-95AF-E345-B13C-08E187300316}"/>
              </a:ext>
            </a:extLst>
          </p:cNvPr>
          <p:cNvCxnSpPr>
            <a:cxnSpLocks/>
            <a:stCxn id="2" idx="0"/>
            <a:endCxn id="24" idx="4"/>
          </p:cNvCxnSpPr>
          <p:nvPr/>
        </p:nvCxnSpPr>
        <p:spPr>
          <a:xfrm flipH="1" flipV="1">
            <a:off x="6589986" y="4298731"/>
            <a:ext cx="230176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7913C89-8ADE-BB40-A637-E8CE55EAE60C}"/>
              </a:ext>
            </a:extLst>
          </p:cNvPr>
          <p:cNvCxnSpPr>
            <a:cxnSpLocks/>
            <a:stCxn id="25" idx="4"/>
            <a:endCxn id="2" idx="0"/>
          </p:cNvCxnSpPr>
          <p:nvPr/>
        </p:nvCxnSpPr>
        <p:spPr>
          <a:xfrm>
            <a:off x="7409792" y="4298731"/>
            <a:ext cx="1481959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844801-1CC6-2F42-B097-6D3E559F05BC}"/>
              </a:ext>
            </a:extLst>
          </p:cNvPr>
          <p:cNvCxnSpPr>
            <a:stCxn id="26" idx="4"/>
            <a:endCxn id="2" idx="0"/>
          </p:cNvCxnSpPr>
          <p:nvPr/>
        </p:nvCxnSpPr>
        <p:spPr>
          <a:xfrm>
            <a:off x="8233016" y="4298731"/>
            <a:ext cx="65873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00F4FF-7B98-244D-9CEF-77DDDC56721B}"/>
              </a:ext>
            </a:extLst>
          </p:cNvPr>
          <p:cNvCxnSpPr>
            <a:stCxn id="27" idx="4"/>
            <a:endCxn id="2" idx="0"/>
          </p:cNvCxnSpPr>
          <p:nvPr/>
        </p:nvCxnSpPr>
        <p:spPr>
          <a:xfrm flipH="1">
            <a:off x="8891751" y="4298731"/>
            <a:ext cx="167908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07D18D-7A66-CC4E-A28B-A1A690B284F6}"/>
              </a:ext>
            </a:extLst>
          </p:cNvPr>
          <p:cNvCxnSpPr>
            <a:cxnSpLocks/>
            <a:stCxn id="28" idx="4"/>
            <a:endCxn id="2" idx="0"/>
          </p:cNvCxnSpPr>
          <p:nvPr/>
        </p:nvCxnSpPr>
        <p:spPr>
          <a:xfrm flipH="1">
            <a:off x="8891751" y="4298731"/>
            <a:ext cx="1035933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38A26D-EB68-8343-94D9-478F5A554A9A}"/>
              </a:ext>
            </a:extLst>
          </p:cNvPr>
          <p:cNvCxnSpPr>
            <a:cxnSpLocks/>
            <a:stCxn id="29" idx="4"/>
            <a:endCxn id="2" idx="0"/>
          </p:cNvCxnSpPr>
          <p:nvPr/>
        </p:nvCxnSpPr>
        <p:spPr>
          <a:xfrm flipH="1">
            <a:off x="8891751" y="4298731"/>
            <a:ext cx="243651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E7C11B6-0382-A14F-B6B9-A8EF0F4D2617}"/>
              </a:ext>
            </a:extLst>
          </p:cNvPr>
          <p:cNvCxnSpPr>
            <a:cxnSpLocks/>
            <a:stCxn id="40" idx="4"/>
            <a:endCxn id="24" idx="0"/>
          </p:cNvCxnSpPr>
          <p:nvPr/>
        </p:nvCxnSpPr>
        <p:spPr>
          <a:xfrm>
            <a:off x="6327084" y="2626590"/>
            <a:ext cx="262902" cy="113611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B769F0B-F934-B643-9025-EF7C7E41E0FC}"/>
              </a:ext>
            </a:extLst>
          </p:cNvPr>
          <p:cNvSpPr/>
          <p:nvPr/>
        </p:nvSpPr>
        <p:spPr>
          <a:xfrm>
            <a:off x="6053815" y="2090562"/>
            <a:ext cx="546538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82B9A1D-490B-DC48-92C1-358846F31F42}"/>
              </a:ext>
            </a:extLst>
          </p:cNvPr>
          <p:cNvSpPr/>
          <p:nvPr/>
        </p:nvSpPr>
        <p:spPr>
          <a:xfrm>
            <a:off x="7081127" y="2074535"/>
            <a:ext cx="741532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051D3C-C2B2-C548-AB13-666D14451379}"/>
              </a:ext>
            </a:extLst>
          </p:cNvPr>
          <p:cNvSpPr txBox="1"/>
          <p:nvPr/>
        </p:nvSpPr>
        <p:spPr>
          <a:xfrm>
            <a:off x="6665629" y="21280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B4FF7A4-6B5E-1C4E-AE20-5A6AB71A8AD3}"/>
              </a:ext>
            </a:extLst>
          </p:cNvPr>
          <p:cNvCxnSpPr>
            <a:cxnSpLocks/>
            <a:stCxn id="42" idx="4"/>
            <a:endCxn id="24" idx="0"/>
          </p:cNvCxnSpPr>
          <p:nvPr/>
        </p:nvCxnSpPr>
        <p:spPr>
          <a:xfrm flipH="1">
            <a:off x="6589986" y="2610563"/>
            <a:ext cx="861907" cy="1152140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41DBB1F-1702-964F-9D89-5AF666BAB45C}"/>
              </a:ext>
            </a:extLst>
          </p:cNvPr>
          <p:cNvSpPr txBox="1"/>
          <p:nvPr/>
        </p:nvSpPr>
        <p:spPr>
          <a:xfrm>
            <a:off x="8749522" y="23127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9B9FAB9-CCCC-474E-8572-657324AE26AD}"/>
              </a:ext>
            </a:extLst>
          </p:cNvPr>
          <p:cNvSpPr/>
          <p:nvPr/>
        </p:nvSpPr>
        <p:spPr>
          <a:xfrm>
            <a:off x="10389243" y="2146053"/>
            <a:ext cx="546538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C17BC04-E9B0-2A42-8B5D-0D40380C4CDB}"/>
              </a:ext>
            </a:extLst>
          </p:cNvPr>
          <p:cNvSpPr/>
          <p:nvPr/>
        </p:nvSpPr>
        <p:spPr>
          <a:xfrm>
            <a:off x="11402554" y="2171670"/>
            <a:ext cx="741532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9D15B6-4A4E-E144-B711-6C1989A61543}"/>
              </a:ext>
            </a:extLst>
          </p:cNvPr>
          <p:cNvSpPr txBox="1"/>
          <p:nvPr/>
        </p:nvSpPr>
        <p:spPr>
          <a:xfrm>
            <a:off x="10987056" y="22252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15E6744-4539-024E-98D1-42EBD92C34F9}"/>
              </a:ext>
            </a:extLst>
          </p:cNvPr>
          <p:cNvCxnSpPr>
            <a:cxnSpLocks/>
            <a:stCxn id="50" idx="4"/>
            <a:endCxn id="29" idx="0"/>
          </p:cNvCxnSpPr>
          <p:nvPr/>
        </p:nvCxnSpPr>
        <p:spPr>
          <a:xfrm flipH="1">
            <a:off x="11328266" y="2707698"/>
            <a:ext cx="445054" cy="1055005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75EFC9-F8E7-A745-BD3A-F5D6743E06D7}"/>
              </a:ext>
            </a:extLst>
          </p:cNvPr>
          <p:cNvCxnSpPr>
            <a:cxnSpLocks/>
            <a:stCxn id="47" idx="4"/>
            <a:endCxn id="29" idx="0"/>
          </p:cNvCxnSpPr>
          <p:nvPr/>
        </p:nvCxnSpPr>
        <p:spPr>
          <a:xfrm>
            <a:off x="10662512" y="2682081"/>
            <a:ext cx="665754" cy="1080622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11A000B-FF54-EE4E-88C8-40EF4F13BB4E}"/>
              </a:ext>
            </a:extLst>
          </p:cNvPr>
          <p:cNvSpPr txBox="1"/>
          <p:nvPr/>
        </p:nvSpPr>
        <p:spPr>
          <a:xfrm>
            <a:off x="6721025" y="12124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1383AF-FFE3-1C43-B08F-6D207772F27A}"/>
              </a:ext>
            </a:extLst>
          </p:cNvPr>
          <p:cNvSpPr txBox="1"/>
          <p:nvPr/>
        </p:nvSpPr>
        <p:spPr>
          <a:xfrm>
            <a:off x="11120516" y="11825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1821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F2285-3B2B-D84B-9BBA-A7C1D50C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Industrial Revolutions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171BA-EF4C-4F49-904B-E63D765A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z="1200" smtClean="0"/>
              <a:t>2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C98C8-9245-4D4D-AD10-0E7A545BF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48910"/>
            <a:ext cx="4164929" cy="3333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1EBF6-66B6-BC4D-A378-A1584417E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8910"/>
            <a:ext cx="3777620" cy="3333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4E406-D384-3F4E-9EAF-543F6FFF1084}"/>
              </a:ext>
            </a:extLst>
          </p:cNvPr>
          <p:cNvSpPr txBox="1"/>
          <p:nvPr/>
        </p:nvSpPr>
        <p:spPr>
          <a:xfrm>
            <a:off x="2001807" y="5835670"/>
            <a:ext cx="290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Steam-powered machines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BE1B0-1791-7F46-89F4-348490A039FF}"/>
              </a:ext>
            </a:extLst>
          </p:cNvPr>
          <p:cNvSpPr txBox="1"/>
          <p:nvPr/>
        </p:nvSpPr>
        <p:spPr>
          <a:xfrm>
            <a:off x="7020123" y="5835670"/>
            <a:ext cx="19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Mass 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7AD497-95AA-C842-8038-B59A159AC6DD}"/>
              </a:ext>
            </a:extLst>
          </p:cNvPr>
          <p:cNvSpPr txBox="1"/>
          <p:nvPr/>
        </p:nvSpPr>
        <p:spPr>
          <a:xfrm>
            <a:off x="2402113" y="3531010"/>
            <a:ext cx="626883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KR" sz="3200" dirty="0"/>
              <a:t>Made physical work easier to do!</a:t>
            </a:r>
          </a:p>
        </p:txBody>
      </p:sp>
    </p:spTree>
    <p:extLst>
      <p:ext uri="{BB962C8B-B14F-4D97-AF65-F5344CB8AC3E}">
        <p14:creationId xmlns:p14="http://schemas.microsoft.com/office/powerpoint/2010/main" val="3541333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09D875-97F7-7943-8412-8EB845E9E281}"/>
              </a:ext>
            </a:extLst>
          </p:cNvPr>
          <p:cNvSpPr/>
          <p:nvPr/>
        </p:nvSpPr>
        <p:spPr>
          <a:xfrm>
            <a:off x="5633544" y="5575579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83ECE-EBCC-044E-A087-EFD29C180173}"/>
              </a:ext>
            </a:extLst>
          </p:cNvPr>
          <p:cNvSpPr/>
          <p:nvPr/>
        </p:nvSpPr>
        <p:spPr>
          <a:xfrm>
            <a:off x="3331779" y="4803068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C60DE2-915E-A645-8595-508514EAC706}"/>
              </a:ext>
            </a:extLst>
          </p:cNvPr>
          <p:cNvSpPr/>
          <p:nvPr/>
        </p:nvSpPr>
        <p:spPr>
          <a:xfrm>
            <a:off x="4151585" y="4803068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43EBCE-7BF1-414D-9165-4DA63C32E18C}"/>
              </a:ext>
            </a:extLst>
          </p:cNvPr>
          <p:cNvSpPr/>
          <p:nvPr/>
        </p:nvSpPr>
        <p:spPr>
          <a:xfrm>
            <a:off x="4974809" y="4803068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329D8B-4369-704C-9B0C-C8CCD5704949}"/>
              </a:ext>
            </a:extLst>
          </p:cNvPr>
          <p:cNvSpPr/>
          <p:nvPr/>
        </p:nvSpPr>
        <p:spPr>
          <a:xfrm>
            <a:off x="5801452" y="4803068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57D5C6F-8BE5-5E49-BEFD-3569669E73BE}"/>
              </a:ext>
            </a:extLst>
          </p:cNvPr>
          <p:cNvSpPr/>
          <p:nvPr/>
        </p:nvSpPr>
        <p:spPr>
          <a:xfrm>
            <a:off x="6669477" y="4803068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A9DBE1-E17D-7B49-9EEF-D753FC7665A2}"/>
              </a:ext>
            </a:extLst>
          </p:cNvPr>
          <p:cNvSpPr/>
          <p:nvPr/>
        </p:nvSpPr>
        <p:spPr>
          <a:xfrm>
            <a:off x="8001916" y="4803068"/>
            <a:ext cx="682823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868F4-0D74-BE4C-9C21-6A079C6F9529}"/>
              </a:ext>
            </a:extLst>
          </p:cNvPr>
          <p:cNvSpPr txBox="1"/>
          <p:nvPr/>
        </p:nvSpPr>
        <p:spPr>
          <a:xfrm>
            <a:off x="7401217" y="4886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9C9C3-28D8-2E4A-B840-0C0D9DC003BA}"/>
              </a:ext>
            </a:extLst>
          </p:cNvPr>
          <p:cNvSpPr txBox="1"/>
          <p:nvPr/>
        </p:nvSpPr>
        <p:spPr>
          <a:xfrm>
            <a:off x="6347990" y="5812062"/>
            <a:ext cx="65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Start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8E27A04-95AF-E345-B13C-08E187300316}"/>
              </a:ext>
            </a:extLst>
          </p:cNvPr>
          <p:cNvCxnSpPr>
            <a:cxnSpLocks/>
            <a:stCxn id="2" idx="0"/>
            <a:endCxn id="24" idx="4"/>
          </p:cNvCxnSpPr>
          <p:nvPr/>
        </p:nvCxnSpPr>
        <p:spPr>
          <a:xfrm flipH="1" flipV="1">
            <a:off x="3605048" y="5339096"/>
            <a:ext cx="230176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7913C89-8ADE-BB40-A637-E8CE55EAE60C}"/>
              </a:ext>
            </a:extLst>
          </p:cNvPr>
          <p:cNvCxnSpPr>
            <a:cxnSpLocks/>
            <a:stCxn id="25" idx="4"/>
            <a:endCxn id="2" idx="0"/>
          </p:cNvCxnSpPr>
          <p:nvPr/>
        </p:nvCxnSpPr>
        <p:spPr>
          <a:xfrm>
            <a:off x="4424854" y="5339096"/>
            <a:ext cx="1481959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844801-1CC6-2F42-B097-6D3E559F05BC}"/>
              </a:ext>
            </a:extLst>
          </p:cNvPr>
          <p:cNvCxnSpPr>
            <a:stCxn id="26" idx="4"/>
            <a:endCxn id="2" idx="0"/>
          </p:cNvCxnSpPr>
          <p:nvPr/>
        </p:nvCxnSpPr>
        <p:spPr>
          <a:xfrm>
            <a:off x="5248078" y="5339096"/>
            <a:ext cx="65873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00F4FF-7B98-244D-9CEF-77DDDC56721B}"/>
              </a:ext>
            </a:extLst>
          </p:cNvPr>
          <p:cNvCxnSpPr>
            <a:stCxn id="27" idx="4"/>
            <a:endCxn id="2" idx="0"/>
          </p:cNvCxnSpPr>
          <p:nvPr/>
        </p:nvCxnSpPr>
        <p:spPr>
          <a:xfrm flipH="1">
            <a:off x="5906813" y="5339096"/>
            <a:ext cx="167908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07D18D-7A66-CC4E-A28B-A1A690B284F6}"/>
              </a:ext>
            </a:extLst>
          </p:cNvPr>
          <p:cNvCxnSpPr>
            <a:cxnSpLocks/>
            <a:stCxn id="28" idx="4"/>
            <a:endCxn id="2" idx="0"/>
          </p:cNvCxnSpPr>
          <p:nvPr/>
        </p:nvCxnSpPr>
        <p:spPr>
          <a:xfrm flipH="1">
            <a:off x="5906813" y="5339096"/>
            <a:ext cx="1035933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38A26D-EB68-8343-94D9-478F5A554A9A}"/>
              </a:ext>
            </a:extLst>
          </p:cNvPr>
          <p:cNvCxnSpPr>
            <a:cxnSpLocks/>
            <a:stCxn id="29" idx="4"/>
            <a:endCxn id="2" idx="0"/>
          </p:cNvCxnSpPr>
          <p:nvPr/>
        </p:nvCxnSpPr>
        <p:spPr>
          <a:xfrm flipH="1">
            <a:off x="5906813" y="5339096"/>
            <a:ext cx="243651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E7C11B6-0382-A14F-B6B9-A8EF0F4D2617}"/>
              </a:ext>
            </a:extLst>
          </p:cNvPr>
          <p:cNvCxnSpPr>
            <a:cxnSpLocks/>
            <a:stCxn id="40" idx="4"/>
            <a:endCxn id="24" idx="0"/>
          </p:cNvCxnSpPr>
          <p:nvPr/>
        </p:nvCxnSpPr>
        <p:spPr>
          <a:xfrm>
            <a:off x="3342146" y="3666955"/>
            <a:ext cx="262902" cy="113611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B769F0B-F934-B643-9025-EF7C7E41E0FC}"/>
              </a:ext>
            </a:extLst>
          </p:cNvPr>
          <p:cNvSpPr/>
          <p:nvPr/>
        </p:nvSpPr>
        <p:spPr>
          <a:xfrm>
            <a:off x="3068877" y="3130927"/>
            <a:ext cx="546538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82B9A1D-490B-DC48-92C1-358846F31F42}"/>
              </a:ext>
            </a:extLst>
          </p:cNvPr>
          <p:cNvSpPr/>
          <p:nvPr/>
        </p:nvSpPr>
        <p:spPr>
          <a:xfrm>
            <a:off x="4096189" y="3114900"/>
            <a:ext cx="741532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051D3C-C2B2-C548-AB13-666D14451379}"/>
              </a:ext>
            </a:extLst>
          </p:cNvPr>
          <p:cNvSpPr txBox="1"/>
          <p:nvPr/>
        </p:nvSpPr>
        <p:spPr>
          <a:xfrm>
            <a:off x="3680691" y="31684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B4FF7A4-6B5E-1C4E-AE20-5A6AB71A8AD3}"/>
              </a:ext>
            </a:extLst>
          </p:cNvPr>
          <p:cNvCxnSpPr>
            <a:cxnSpLocks/>
            <a:stCxn id="42" idx="4"/>
            <a:endCxn id="24" idx="0"/>
          </p:cNvCxnSpPr>
          <p:nvPr/>
        </p:nvCxnSpPr>
        <p:spPr>
          <a:xfrm flipH="1">
            <a:off x="3605048" y="3650928"/>
            <a:ext cx="861907" cy="1152140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41DBB1F-1702-964F-9D89-5AF666BAB45C}"/>
              </a:ext>
            </a:extLst>
          </p:cNvPr>
          <p:cNvSpPr txBox="1"/>
          <p:nvPr/>
        </p:nvSpPr>
        <p:spPr>
          <a:xfrm>
            <a:off x="5764584" y="3353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9B9FAB9-CCCC-474E-8572-657324AE26AD}"/>
              </a:ext>
            </a:extLst>
          </p:cNvPr>
          <p:cNvSpPr/>
          <p:nvPr/>
        </p:nvSpPr>
        <p:spPr>
          <a:xfrm>
            <a:off x="7404305" y="3186418"/>
            <a:ext cx="546538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C17BC04-E9B0-2A42-8B5D-0D40380C4CDB}"/>
              </a:ext>
            </a:extLst>
          </p:cNvPr>
          <p:cNvSpPr/>
          <p:nvPr/>
        </p:nvSpPr>
        <p:spPr>
          <a:xfrm>
            <a:off x="8417616" y="3212035"/>
            <a:ext cx="741532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9D15B6-4A4E-E144-B711-6C1989A61543}"/>
              </a:ext>
            </a:extLst>
          </p:cNvPr>
          <p:cNvSpPr txBox="1"/>
          <p:nvPr/>
        </p:nvSpPr>
        <p:spPr>
          <a:xfrm>
            <a:off x="8002118" y="32655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15E6744-4539-024E-98D1-42EBD92C34F9}"/>
              </a:ext>
            </a:extLst>
          </p:cNvPr>
          <p:cNvCxnSpPr>
            <a:cxnSpLocks/>
            <a:stCxn id="50" idx="4"/>
            <a:endCxn id="29" idx="0"/>
          </p:cNvCxnSpPr>
          <p:nvPr/>
        </p:nvCxnSpPr>
        <p:spPr>
          <a:xfrm flipH="1">
            <a:off x="8343328" y="3748063"/>
            <a:ext cx="445054" cy="1055005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75EFC9-F8E7-A745-BD3A-F5D6743E06D7}"/>
              </a:ext>
            </a:extLst>
          </p:cNvPr>
          <p:cNvCxnSpPr>
            <a:cxnSpLocks/>
            <a:stCxn id="47" idx="4"/>
            <a:endCxn id="29" idx="0"/>
          </p:cNvCxnSpPr>
          <p:nvPr/>
        </p:nvCxnSpPr>
        <p:spPr>
          <a:xfrm>
            <a:off x="7677574" y="3722446"/>
            <a:ext cx="665754" cy="1080622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65E3EAD-ACD9-D344-8106-D4068BB274A1}"/>
              </a:ext>
            </a:extLst>
          </p:cNvPr>
          <p:cNvSpPr/>
          <p:nvPr/>
        </p:nvSpPr>
        <p:spPr>
          <a:xfrm>
            <a:off x="2588103" y="1664755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8E7D3FB-6E7C-4D48-99F3-61806D0DA483}"/>
              </a:ext>
            </a:extLst>
          </p:cNvPr>
          <p:cNvSpPr/>
          <p:nvPr/>
        </p:nvSpPr>
        <p:spPr>
          <a:xfrm>
            <a:off x="3615415" y="1648728"/>
            <a:ext cx="741532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EAAF4A-A13C-DB4F-A590-5E0E9B5D45C2}"/>
              </a:ext>
            </a:extLst>
          </p:cNvPr>
          <p:cNvSpPr txBox="1"/>
          <p:nvPr/>
        </p:nvSpPr>
        <p:spPr>
          <a:xfrm>
            <a:off x="3199917" y="17022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E5F1DDC-505E-1146-B25F-E32450536FC0}"/>
              </a:ext>
            </a:extLst>
          </p:cNvPr>
          <p:cNvCxnSpPr>
            <a:cxnSpLocks/>
            <a:stCxn id="34" idx="4"/>
            <a:endCxn id="40" idx="0"/>
          </p:cNvCxnSpPr>
          <p:nvPr/>
        </p:nvCxnSpPr>
        <p:spPr>
          <a:xfrm>
            <a:off x="2861372" y="2200783"/>
            <a:ext cx="480774" cy="930144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3831BA0-B402-4D44-A2FC-E1D2AF14FA77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>
          <a:xfrm flipH="1">
            <a:off x="3342146" y="2184756"/>
            <a:ext cx="644035" cy="946171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04A5AD6D-2285-FA4C-A9C8-4B38AD399B3B}"/>
              </a:ext>
            </a:extLst>
          </p:cNvPr>
          <p:cNvSpPr/>
          <p:nvPr/>
        </p:nvSpPr>
        <p:spPr>
          <a:xfrm>
            <a:off x="8007580" y="1718303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8F0C171-43D6-9344-9608-7B4B00448A25}"/>
              </a:ext>
            </a:extLst>
          </p:cNvPr>
          <p:cNvSpPr/>
          <p:nvPr/>
        </p:nvSpPr>
        <p:spPr>
          <a:xfrm>
            <a:off x="9034892" y="1702276"/>
            <a:ext cx="741532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F27EAB-C004-244E-A4D5-A2DCDB338640}"/>
              </a:ext>
            </a:extLst>
          </p:cNvPr>
          <p:cNvSpPr txBox="1"/>
          <p:nvPr/>
        </p:nvSpPr>
        <p:spPr>
          <a:xfrm>
            <a:off x="8619394" y="1755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BB43CB8-D80B-A449-8A57-CC2A3182FFB2}"/>
              </a:ext>
            </a:extLst>
          </p:cNvPr>
          <p:cNvCxnSpPr>
            <a:cxnSpLocks/>
            <a:stCxn id="57" idx="4"/>
            <a:endCxn id="50" idx="0"/>
          </p:cNvCxnSpPr>
          <p:nvPr/>
        </p:nvCxnSpPr>
        <p:spPr>
          <a:xfrm>
            <a:off x="8280849" y="2254331"/>
            <a:ext cx="507533" cy="957704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24A1CF1-EE4F-694A-A777-C52A0F3B2757}"/>
              </a:ext>
            </a:extLst>
          </p:cNvPr>
          <p:cNvCxnSpPr>
            <a:cxnSpLocks/>
            <a:stCxn id="58" idx="4"/>
            <a:endCxn id="50" idx="0"/>
          </p:cNvCxnSpPr>
          <p:nvPr/>
        </p:nvCxnSpPr>
        <p:spPr>
          <a:xfrm flipH="1">
            <a:off x="8788382" y="2238304"/>
            <a:ext cx="617276" cy="973731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0694486-2C37-AC4F-92BE-130EE6904DD2}"/>
              </a:ext>
            </a:extLst>
          </p:cNvPr>
          <p:cNvSpPr txBox="1"/>
          <p:nvPr/>
        </p:nvSpPr>
        <p:spPr>
          <a:xfrm>
            <a:off x="5764584" y="17856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8BFB3-4725-3A47-8064-0702EA175A19}"/>
              </a:ext>
            </a:extLst>
          </p:cNvPr>
          <p:cNvSpPr txBox="1"/>
          <p:nvPr/>
        </p:nvSpPr>
        <p:spPr>
          <a:xfrm>
            <a:off x="5937468" y="575933"/>
            <a:ext cx="5077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This </a:t>
            </a:r>
            <a:r>
              <a:rPr lang="en-KR" b="1" dirty="0"/>
              <a:t>tree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when continued, will represent every combination of the Chess game!</a:t>
            </a:r>
            <a:endParaRPr lang="en-KR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6D452A1-5832-1C47-BC5F-5F31D63150C2}"/>
              </a:ext>
            </a:extLst>
          </p:cNvPr>
          <p:cNvSpPr/>
          <p:nvPr/>
        </p:nvSpPr>
        <p:spPr>
          <a:xfrm>
            <a:off x="2388692" y="466597"/>
            <a:ext cx="546538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39E2D0B-A1CB-0B47-AE39-C19A932D76F3}"/>
              </a:ext>
            </a:extLst>
          </p:cNvPr>
          <p:cNvSpPr/>
          <p:nvPr/>
        </p:nvSpPr>
        <p:spPr>
          <a:xfrm>
            <a:off x="3410053" y="466911"/>
            <a:ext cx="741532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AAA9D69-5FE5-0F4F-83C7-D7F3D6A52667}"/>
              </a:ext>
            </a:extLst>
          </p:cNvPr>
          <p:cNvSpPr txBox="1"/>
          <p:nvPr/>
        </p:nvSpPr>
        <p:spPr>
          <a:xfrm>
            <a:off x="2994555" y="52045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0AE4029-BF35-1648-8CBD-2EA78686D9FC}"/>
              </a:ext>
            </a:extLst>
          </p:cNvPr>
          <p:cNvCxnSpPr>
            <a:cxnSpLocks/>
            <a:stCxn id="63" idx="4"/>
            <a:endCxn id="34" idx="0"/>
          </p:cNvCxnSpPr>
          <p:nvPr/>
        </p:nvCxnSpPr>
        <p:spPr>
          <a:xfrm>
            <a:off x="2661961" y="1002625"/>
            <a:ext cx="199411" cy="662130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67D3CED-2F7F-634D-941E-600DE96EC6FF}"/>
              </a:ext>
            </a:extLst>
          </p:cNvPr>
          <p:cNvCxnSpPr>
            <a:cxnSpLocks/>
            <a:stCxn id="64" idx="4"/>
            <a:endCxn id="34" idx="0"/>
          </p:cNvCxnSpPr>
          <p:nvPr/>
        </p:nvCxnSpPr>
        <p:spPr>
          <a:xfrm flipH="1">
            <a:off x="2861372" y="1002939"/>
            <a:ext cx="919447" cy="661816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378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09D875-97F7-7943-8412-8EB845E9E281}"/>
              </a:ext>
            </a:extLst>
          </p:cNvPr>
          <p:cNvSpPr/>
          <p:nvPr/>
        </p:nvSpPr>
        <p:spPr>
          <a:xfrm>
            <a:off x="5633544" y="5575579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83ECE-EBCC-044E-A087-EFD29C180173}"/>
              </a:ext>
            </a:extLst>
          </p:cNvPr>
          <p:cNvSpPr/>
          <p:nvPr/>
        </p:nvSpPr>
        <p:spPr>
          <a:xfrm>
            <a:off x="3331779" y="4803068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C60DE2-915E-A645-8595-508514EAC706}"/>
              </a:ext>
            </a:extLst>
          </p:cNvPr>
          <p:cNvSpPr/>
          <p:nvPr/>
        </p:nvSpPr>
        <p:spPr>
          <a:xfrm>
            <a:off x="4151585" y="4803068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43EBCE-7BF1-414D-9165-4DA63C32E18C}"/>
              </a:ext>
            </a:extLst>
          </p:cNvPr>
          <p:cNvSpPr/>
          <p:nvPr/>
        </p:nvSpPr>
        <p:spPr>
          <a:xfrm>
            <a:off x="4974809" y="4803068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329D8B-4369-704C-9B0C-C8CCD5704949}"/>
              </a:ext>
            </a:extLst>
          </p:cNvPr>
          <p:cNvSpPr/>
          <p:nvPr/>
        </p:nvSpPr>
        <p:spPr>
          <a:xfrm>
            <a:off x="5801452" y="4803068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57D5C6F-8BE5-5E49-BEFD-3569669E73BE}"/>
              </a:ext>
            </a:extLst>
          </p:cNvPr>
          <p:cNvSpPr/>
          <p:nvPr/>
        </p:nvSpPr>
        <p:spPr>
          <a:xfrm>
            <a:off x="6669477" y="4803068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A9DBE1-E17D-7B49-9EEF-D753FC7665A2}"/>
              </a:ext>
            </a:extLst>
          </p:cNvPr>
          <p:cNvSpPr/>
          <p:nvPr/>
        </p:nvSpPr>
        <p:spPr>
          <a:xfrm>
            <a:off x="8001916" y="4803068"/>
            <a:ext cx="682823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868F4-0D74-BE4C-9C21-6A079C6F9529}"/>
              </a:ext>
            </a:extLst>
          </p:cNvPr>
          <p:cNvSpPr txBox="1"/>
          <p:nvPr/>
        </p:nvSpPr>
        <p:spPr>
          <a:xfrm>
            <a:off x="7401217" y="4886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9C9C3-28D8-2E4A-B840-0C0D9DC003BA}"/>
              </a:ext>
            </a:extLst>
          </p:cNvPr>
          <p:cNvSpPr txBox="1"/>
          <p:nvPr/>
        </p:nvSpPr>
        <p:spPr>
          <a:xfrm>
            <a:off x="6347990" y="5812062"/>
            <a:ext cx="65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Start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8E27A04-95AF-E345-B13C-08E187300316}"/>
              </a:ext>
            </a:extLst>
          </p:cNvPr>
          <p:cNvCxnSpPr>
            <a:cxnSpLocks/>
            <a:stCxn id="2" idx="0"/>
            <a:endCxn id="24" idx="4"/>
          </p:cNvCxnSpPr>
          <p:nvPr/>
        </p:nvCxnSpPr>
        <p:spPr>
          <a:xfrm flipH="1" flipV="1">
            <a:off x="3605048" y="5339096"/>
            <a:ext cx="230176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7913C89-8ADE-BB40-A637-E8CE55EAE60C}"/>
              </a:ext>
            </a:extLst>
          </p:cNvPr>
          <p:cNvCxnSpPr>
            <a:cxnSpLocks/>
            <a:stCxn id="25" idx="4"/>
            <a:endCxn id="2" idx="0"/>
          </p:cNvCxnSpPr>
          <p:nvPr/>
        </p:nvCxnSpPr>
        <p:spPr>
          <a:xfrm>
            <a:off x="4424854" y="5339096"/>
            <a:ext cx="1481959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844801-1CC6-2F42-B097-6D3E559F05BC}"/>
              </a:ext>
            </a:extLst>
          </p:cNvPr>
          <p:cNvCxnSpPr>
            <a:stCxn id="26" idx="4"/>
            <a:endCxn id="2" idx="0"/>
          </p:cNvCxnSpPr>
          <p:nvPr/>
        </p:nvCxnSpPr>
        <p:spPr>
          <a:xfrm>
            <a:off x="5248078" y="5339096"/>
            <a:ext cx="65873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00F4FF-7B98-244D-9CEF-77DDDC56721B}"/>
              </a:ext>
            </a:extLst>
          </p:cNvPr>
          <p:cNvCxnSpPr>
            <a:stCxn id="27" idx="4"/>
            <a:endCxn id="2" idx="0"/>
          </p:cNvCxnSpPr>
          <p:nvPr/>
        </p:nvCxnSpPr>
        <p:spPr>
          <a:xfrm flipH="1">
            <a:off x="5906813" y="5339096"/>
            <a:ext cx="167908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07D18D-7A66-CC4E-A28B-A1A690B284F6}"/>
              </a:ext>
            </a:extLst>
          </p:cNvPr>
          <p:cNvCxnSpPr>
            <a:cxnSpLocks/>
            <a:stCxn id="28" idx="4"/>
            <a:endCxn id="2" idx="0"/>
          </p:cNvCxnSpPr>
          <p:nvPr/>
        </p:nvCxnSpPr>
        <p:spPr>
          <a:xfrm flipH="1">
            <a:off x="5906813" y="5339096"/>
            <a:ext cx="1035933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38A26D-EB68-8343-94D9-478F5A554A9A}"/>
              </a:ext>
            </a:extLst>
          </p:cNvPr>
          <p:cNvCxnSpPr>
            <a:cxnSpLocks/>
            <a:stCxn id="29" idx="4"/>
            <a:endCxn id="2" idx="0"/>
          </p:cNvCxnSpPr>
          <p:nvPr/>
        </p:nvCxnSpPr>
        <p:spPr>
          <a:xfrm flipH="1">
            <a:off x="5906813" y="5339096"/>
            <a:ext cx="243651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E7C11B6-0382-A14F-B6B9-A8EF0F4D2617}"/>
              </a:ext>
            </a:extLst>
          </p:cNvPr>
          <p:cNvCxnSpPr>
            <a:cxnSpLocks/>
            <a:stCxn id="40" idx="4"/>
            <a:endCxn id="24" idx="0"/>
          </p:cNvCxnSpPr>
          <p:nvPr/>
        </p:nvCxnSpPr>
        <p:spPr>
          <a:xfrm>
            <a:off x="3342146" y="3666955"/>
            <a:ext cx="262902" cy="113611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B769F0B-F934-B643-9025-EF7C7E41E0FC}"/>
              </a:ext>
            </a:extLst>
          </p:cNvPr>
          <p:cNvSpPr/>
          <p:nvPr/>
        </p:nvSpPr>
        <p:spPr>
          <a:xfrm>
            <a:off x="3068877" y="3130927"/>
            <a:ext cx="546538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82B9A1D-490B-DC48-92C1-358846F31F42}"/>
              </a:ext>
            </a:extLst>
          </p:cNvPr>
          <p:cNvSpPr/>
          <p:nvPr/>
        </p:nvSpPr>
        <p:spPr>
          <a:xfrm>
            <a:off x="4096189" y="3114900"/>
            <a:ext cx="741532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051D3C-C2B2-C548-AB13-666D14451379}"/>
              </a:ext>
            </a:extLst>
          </p:cNvPr>
          <p:cNvSpPr txBox="1"/>
          <p:nvPr/>
        </p:nvSpPr>
        <p:spPr>
          <a:xfrm>
            <a:off x="3680691" y="31684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B4FF7A4-6B5E-1C4E-AE20-5A6AB71A8AD3}"/>
              </a:ext>
            </a:extLst>
          </p:cNvPr>
          <p:cNvCxnSpPr>
            <a:cxnSpLocks/>
            <a:stCxn id="42" idx="4"/>
            <a:endCxn id="24" idx="0"/>
          </p:cNvCxnSpPr>
          <p:nvPr/>
        </p:nvCxnSpPr>
        <p:spPr>
          <a:xfrm flipH="1">
            <a:off x="3605048" y="3650928"/>
            <a:ext cx="861907" cy="1152140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41DBB1F-1702-964F-9D89-5AF666BAB45C}"/>
              </a:ext>
            </a:extLst>
          </p:cNvPr>
          <p:cNvSpPr txBox="1"/>
          <p:nvPr/>
        </p:nvSpPr>
        <p:spPr>
          <a:xfrm>
            <a:off x="5764584" y="3353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9B9FAB9-CCCC-474E-8572-657324AE26AD}"/>
              </a:ext>
            </a:extLst>
          </p:cNvPr>
          <p:cNvSpPr/>
          <p:nvPr/>
        </p:nvSpPr>
        <p:spPr>
          <a:xfrm>
            <a:off x="7404305" y="3186418"/>
            <a:ext cx="546538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C17BC04-E9B0-2A42-8B5D-0D40380C4CDB}"/>
              </a:ext>
            </a:extLst>
          </p:cNvPr>
          <p:cNvSpPr/>
          <p:nvPr/>
        </p:nvSpPr>
        <p:spPr>
          <a:xfrm>
            <a:off x="8417616" y="3212035"/>
            <a:ext cx="741532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9D15B6-4A4E-E144-B711-6C1989A61543}"/>
              </a:ext>
            </a:extLst>
          </p:cNvPr>
          <p:cNvSpPr txBox="1"/>
          <p:nvPr/>
        </p:nvSpPr>
        <p:spPr>
          <a:xfrm>
            <a:off x="8002118" y="32655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15E6744-4539-024E-98D1-42EBD92C34F9}"/>
              </a:ext>
            </a:extLst>
          </p:cNvPr>
          <p:cNvCxnSpPr>
            <a:cxnSpLocks/>
            <a:stCxn id="50" idx="4"/>
            <a:endCxn id="29" idx="0"/>
          </p:cNvCxnSpPr>
          <p:nvPr/>
        </p:nvCxnSpPr>
        <p:spPr>
          <a:xfrm flipH="1">
            <a:off x="8343328" y="3748063"/>
            <a:ext cx="445054" cy="1055005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75EFC9-F8E7-A745-BD3A-F5D6743E06D7}"/>
              </a:ext>
            </a:extLst>
          </p:cNvPr>
          <p:cNvCxnSpPr>
            <a:cxnSpLocks/>
            <a:stCxn id="47" idx="4"/>
            <a:endCxn id="29" idx="0"/>
          </p:cNvCxnSpPr>
          <p:nvPr/>
        </p:nvCxnSpPr>
        <p:spPr>
          <a:xfrm>
            <a:off x="7677574" y="3722446"/>
            <a:ext cx="665754" cy="1080622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65E3EAD-ACD9-D344-8106-D4068BB274A1}"/>
              </a:ext>
            </a:extLst>
          </p:cNvPr>
          <p:cNvSpPr/>
          <p:nvPr/>
        </p:nvSpPr>
        <p:spPr>
          <a:xfrm>
            <a:off x="2588103" y="1664755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8E7D3FB-6E7C-4D48-99F3-61806D0DA483}"/>
              </a:ext>
            </a:extLst>
          </p:cNvPr>
          <p:cNvSpPr/>
          <p:nvPr/>
        </p:nvSpPr>
        <p:spPr>
          <a:xfrm>
            <a:off x="3615415" y="1648728"/>
            <a:ext cx="741532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EAAF4A-A13C-DB4F-A590-5E0E9B5D45C2}"/>
              </a:ext>
            </a:extLst>
          </p:cNvPr>
          <p:cNvSpPr txBox="1"/>
          <p:nvPr/>
        </p:nvSpPr>
        <p:spPr>
          <a:xfrm>
            <a:off x="3199917" y="17022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E5F1DDC-505E-1146-B25F-E32450536FC0}"/>
              </a:ext>
            </a:extLst>
          </p:cNvPr>
          <p:cNvCxnSpPr>
            <a:cxnSpLocks/>
            <a:stCxn id="34" idx="4"/>
            <a:endCxn id="40" idx="0"/>
          </p:cNvCxnSpPr>
          <p:nvPr/>
        </p:nvCxnSpPr>
        <p:spPr>
          <a:xfrm>
            <a:off x="2861372" y="2200783"/>
            <a:ext cx="480774" cy="930144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3831BA0-B402-4D44-A2FC-E1D2AF14FA77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>
          <a:xfrm flipH="1">
            <a:off x="3342146" y="2184756"/>
            <a:ext cx="644035" cy="946171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04A5AD6D-2285-FA4C-A9C8-4B38AD399B3B}"/>
              </a:ext>
            </a:extLst>
          </p:cNvPr>
          <p:cNvSpPr/>
          <p:nvPr/>
        </p:nvSpPr>
        <p:spPr>
          <a:xfrm>
            <a:off x="8007580" y="1718303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8F0C171-43D6-9344-9608-7B4B00448A25}"/>
              </a:ext>
            </a:extLst>
          </p:cNvPr>
          <p:cNvSpPr/>
          <p:nvPr/>
        </p:nvSpPr>
        <p:spPr>
          <a:xfrm>
            <a:off x="9034892" y="1702276"/>
            <a:ext cx="741532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F27EAB-C004-244E-A4D5-A2DCDB338640}"/>
              </a:ext>
            </a:extLst>
          </p:cNvPr>
          <p:cNvSpPr txBox="1"/>
          <p:nvPr/>
        </p:nvSpPr>
        <p:spPr>
          <a:xfrm>
            <a:off x="8619394" y="17558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BB43CB8-D80B-A449-8A57-CC2A3182FFB2}"/>
              </a:ext>
            </a:extLst>
          </p:cNvPr>
          <p:cNvCxnSpPr>
            <a:cxnSpLocks/>
            <a:stCxn id="57" idx="4"/>
            <a:endCxn id="50" idx="0"/>
          </p:cNvCxnSpPr>
          <p:nvPr/>
        </p:nvCxnSpPr>
        <p:spPr>
          <a:xfrm>
            <a:off x="8280849" y="2254331"/>
            <a:ext cx="507533" cy="957704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24A1CF1-EE4F-694A-A777-C52A0F3B2757}"/>
              </a:ext>
            </a:extLst>
          </p:cNvPr>
          <p:cNvCxnSpPr>
            <a:cxnSpLocks/>
            <a:stCxn id="58" idx="4"/>
            <a:endCxn id="50" idx="0"/>
          </p:cNvCxnSpPr>
          <p:nvPr/>
        </p:nvCxnSpPr>
        <p:spPr>
          <a:xfrm flipH="1">
            <a:off x="8788382" y="2238304"/>
            <a:ext cx="617276" cy="973731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0694486-2C37-AC4F-92BE-130EE6904DD2}"/>
              </a:ext>
            </a:extLst>
          </p:cNvPr>
          <p:cNvSpPr txBox="1"/>
          <p:nvPr/>
        </p:nvSpPr>
        <p:spPr>
          <a:xfrm>
            <a:off x="5764584" y="17856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8BFB3-4725-3A47-8064-0702EA175A19}"/>
              </a:ext>
            </a:extLst>
          </p:cNvPr>
          <p:cNvSpPr txBox="1"/>
          <p:nvPr/>
        </p:nvSpPr>
        <p:spPr>
          <a:xfrm>
            <a:off x="5937468" y="575933"/>
            <a:ext cx="5077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This </a:t>
            </a:r>
            <a:r>
              <a:rPr lang="en-KR" b="1" dirty="0"/>
              <a:t>tree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when continued, will represent every combination of the Chess game!</a:t>
            </a:r>
            <a:endParaRPr lang="en-KR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6D452A1-5832-1C47-BC5F-5F31D63150C2}"/>
              </a:ext>
            </a:extLst>
          </p:cNvPr>
          <p:cNvSpPr/>
          <p:nvPr/>
        </p:nvSpPr>
        <p:spPr>
          <a:xfrm>
            <a:off x="2388692" y="466597"/>
            <a:ext cx="546538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39E2D0B-A1CB-0B47-AE39-C19A932D76F3}"/>
              </a:ext>
            </a:extLst>
          </p:cNvPr>
          <p:cNvSpPr/>
          <p:nvPr/>
        </p:nvSpPr>
        <p:spPr>
          <a:xfrm>
            <a:off x="3410053" y="466911"/>
            <a:ext cx="741532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AAA9D69-5FE5-0F4F-83C7-D7F3D6A52667}"/>
              </a:ext>
            </a:extLst>
          </p:cNvPr>
          <p:cNvSpPr txBox="1"/>
          <p:nvPr/>
        </p:nvSpPr>
        <p:spPr>
          <a:xfrm>
            <a:off x="2994555" y="52045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0AE4029-BF35-1648-8CBD-2EA78686D9FC}"/>
              </a:ext>
            </a:extLst>
          </p:cNvPr>
          <p:cNvCxnSpPr>
            <a:cxnSpLocks/>
            <a:stCxn id="63" idx="4"/>
            <a:endCxn id="34" idx="0"/>
          </p:cNvCxnSpPr>
          <p:nvPr/>
        </p:nvCxnSpPr>
        <p:spPr>
          <a:xfrm>
            <a:off x="2661961" y="1002625"/>
            <a:ext cx="199411" cy="662130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67D3CED-2F7F-634D-941E-600DE96EC6FF}"/>
              </a:ext>
            </a:extLst>
          </p:cNvPr>
          <p:cNvCxnSpPr>
            <a:cxnSpLocks/>
            <a:stCxn id="64" idx="4"/>
            <a:endCxn id="34" idx="0"/>
          </p:cNvCxnSpPr>
          <p:nvPr/>
        </p:nvCxnSpPr>
        <p:spPr>
          <a:xfrm flipH="1">
            <a:off x="2861372" y="1002939"/>
            <a:ext cx="919447" cy="661816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A31819-25B4-7446-B6A8-67F0FE2C5A6F}"/>
              </a:ext>
            </a:extLst>
          </p:cNvPr>
          <p:cNvSpPr txBox="1"/>
          <p:nvPr/>
        </p:nvSpPr>
        <p:spPr>
          <a:xfrm>
            <a:off x="919021" y="4886416"/>
            <a:ext cx="23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Circles = Board State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24BDDC-E833-BA43-BF01-68A9C2C472FA}"/>
              </a:ext>
            </a:extLst>
          </p:cNvPr>
          <p:cNvSpPr txBox="1"/>
          <p:nvPr/>
        </p:nvSpPr>
        <p:spPr>
          <a:xfrm>
            <a:off x="919021" y="3956765"/>
            <a:ext cx="255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Branches = Each move</a:t>
            </a:r>
          </a:p>
        </p:txBody>
      </p:sp>
    </p:spTree>
    <p:extLst>
      <p:ext uri="{BB962C8B-B14F-4D97-AF65-F5344CB8AC3E}">
        <p14:creationId xmlns:p14="http://schemas.microsoft.com/office/powerpoint/2010/main" val="307781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09D875-97F7-7943-8412-8EB845E9E281}"/>
              </a:ext>
            </a:extLst>
          </p:cNvPr>
          <p:cNvSpPr/>
          <p:nvPr/>
        </p:nvSpPr>
        <p:spPr>
          <a:xfrm>
            <a:off x="8618482" y="4535214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83ECE-EBCC-044E-A087-EFD29C180173}"/>
              </a:ext>
            </a:extLst>
          </p:cNvPr>
          <p:cNvSpPr/>
          <p:nvPr/>
        </p:nvSpPr>
        <p:spPr>
          <a:xfrm>
            <a:off x="6316717" y="3762703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C60DE2-915E-A645-8595-508514EAC706}"/>
              </a:ext>
            </a:extLst>
          </p:cNvPr>
          <p:cNvSpPr/>
          <p:nvPr/>
        </p:nvSpPr>
        <p:spPr>
          <a:xfrm>
            <a:off x="7136523" y="3762703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43EBCE-7BF1-414D-9165-4DA63C32E18C}"/>
              </a:ext>
            </a:extLst>
          </p:cNvPr>
          <p:cNvSpPr/>
          <p:nvPr/>
        </p:nvSpPr>
        <p:spPr>
          <a:xfrm>
            <a:off x="7959747" y="3762703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329D8B-4369-704C-9B0C-C8CCD5704949}"/>
              </a:ext>
            </a:extLst>
          </p:cNvPr>
          <p:cNvSpPr/>
          <p:nvPr/>
        </p:nvSpPr>
        <p:spPr>
          <a:xfrm>
            <a:off x="8786390" y="3762703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57D5C6F-8BE5-5E49-BEFD-3569669E73BE}"/>
              </a:ext>
            </a:extLst>
          </p:cNvPr>
          <p:cNvSpPr/>
          <p:nvPr/>
        </p:nvSpPr>
        <p:spPr>
          <a:xfrm>
            <a:off x="9654415" y="3762703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A9DBE1-E17D-7B49-9EEF-D753FC7665A2}"/>
              </a:ext>
            </a:extLst>
          </p:cNvPr>
          <p:cNvSpPr/>
          <p:nvPr/>
        </p:nvSpPr>
        <p:spPr>
          <a:xfrm>
            <a:off x="10986854" y="3762703"/>
            <a:ext cx="682823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868F4-0D74-BE4C-9C21-6A079C6F9529}"/>
              </a:ext>
            </a:extLst>
          </p:cNvPr>
          <p:cNvSpPr txBox="1"/>
          <p:nvPr/>
        </p:nvSpPr>
        <p:spPr>
          <a:xfrm>
            <a:off x="10386155" y="38460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9C9C3-28D8-2E4A-B840-0C0D9DC003BA}"/>
              </a:ext>
            </a:extLst>
          </p:cNvPr>
          <p:cNvSpPr txBox="1"/>
          <p:nvPr/>
        </p:nvSpPr>
        <p:spPr>
          <a:xfrm>
            <a:off x="9332928" y="4771697"/>
            <a:ext cx="65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Start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8E27A04-95AF-E345-B13C-08E187300316}"/>
              </a:ext>
            </a:extLst>
          </p:cNvPr>
          <p:cNvCxnSpPr>
            <a:cxnSpLocks/>
            <a:stCxn id="2" idx="0"/>
            <a:endCxn id="24" idx="4"/>
          </p:cNvCxnSpPr>
          <p:nvPr/>
        </p:nvCxnSpPr>
        <p:spPr>
          <a:xfrm flipH="1" flipV="1">
            <a:off x="6589986" y="4298731"/>
            <a:ext cx="230176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7913C89-8ADE-BB40-A637-E8CE55EAE60C}"/>
              </a:ext>
            </a:extLst>
          </p:cNvPr>
          <p:cNvCxnSpPr>
            <a:cxnSpLocks/>
            <a:stCxn id="25" idx="4"/>
            <a:endCxn id="2" idx="0"/>
          </p:cNvCxnSpPr>
          <p:nvPr/>
        </p:nvCxnSpPr>
        <p:spPr>
          <a:xfrm>
            <a:off x="7409792" y="4298731"/>
            <a:ext cx="1481959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844801-1CC6-2F42-B097-6D3E559F05BC}"/>
              </a:ext>
            </a:extLst>
          </p:cNvPr>
          <p:cNvCxnSpPr>
            <a:stCxn id="26" idx="4"/>
            <a:endCxn id="2" idx="0"/>
          </p:cNvCxnSpPr>
          <p:nvPr/>
        </p:nvCxnSpPr>
        <p:spPr>
          <a:xfrm>
            <a:off x="8233016" y="4298731"/>
            <a:ext cx="65873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00F4FF-7B98-244D-9CEF-77DDDC56721B}"/>
              </a:ext>
            </a:extLst>
          </p:cNvPr>
          <p:cNvCxnSpPr>
            <a:stCxn id="27" idx="4"/>
            <a:endCxn id="2" idx="0"/>
          </p:cNvCxnSpPr>
          <p:nvPr/>
        </p:nvCxnSpPr>
        <p:spPr>
          <a:xfrm flipH="1">
            <a:off x="8891751" y="4298731"/>
            <a:ext cx="167908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07D18D-7A66-CC4E-A28B-A1A690B284F6}"/>
              </a:ext>
            </a:extLst>
          </p:cNvPr>
          <p:cNvCxnSpPr>
            <a:cxnSpLocks/>
            <a:stCxn id="28" idx="4"/>
            <a:endCxn id="2" idx="0"/>
          </p:cNvCxnSpPr>
          <p:nvPr/>
        </p:nvCxnSpPr>
        <p:spPr>
          <a:xfrm flipH="1">
            <a:off x="8891751" y="4298731"/>
            <a:ext cx="1035933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38A26D-EB68-8343-94D9-478F5A554A9A}"/>
              </a:ext>
            </a:extLst>
          </p:cNvPr>
          <p:cNvCxnSpPr>
            <a:cxnSpLocks/>
            <a:stCxn id="29" idx="4"/>
            <a:endCxn id="2" idx="0"/>
          </p:cNvCxnSpPr>
          <p:nvPr/>
        </p:nvCxnSpPr>
        <p:spPr>
          <a:xfrm flipH="1">
            <a:off x="8891751" y="4298731"/>
            <a:ext cx="243651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E7C11B6-0382-A14F-B6B9-A8EF0F4D2617}"/>
              </a:ext>
            </a:extLst>
          </p:cNvPr>
          <p:cNvCxnSpPr>
            <a:cxnSpLocks/>
            <a:stCxn id="40" idx="4"/>
            <a:endCxn id="24" idx="0"/>
          </p:cNvCxnSpPr>
          <p:nvPr/>
        </p:nvCxnSpPr>
        <p:spPr>
          <a:xfrm>
            <a:off x="6327084" y="2626590"/>
            <a:ext cx="262902" cy="113611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B769F0B-F934-B643-9025-EF7C7E41E0FC}"/>
              </a:ext>
            </a:extLst>
          </p:cNvPr>
          <p:cNvSpPr/>
          <p:nvPr/>
        </p:nvSpPr>
        <p:spPr>
          <a:xfrm>
            <a:off x="6053815" y="2090562"/>
            <a:ext cx="546538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82B9A1D-490B-DC48-92C1-358846F31F42}"/>
              </a:ext>
            </a:extLst>
          </p:cNvPr>
          <p:cNvSpPr/>
          <p:nvPr/>
        </p:nvSpPr>
        <p:spPr>
          <a:xfrm>
            <a:off x="7081127" y="2074535"/>
            <a:ext cx="741532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051D3C-C2B2-C548-AB13-666D14451379}"/>
              </a:ext>
            </a:extLst>
          </p:cNvPr>
          <p:cNvSpPr txBox="1"/>
          <p:nvPr/>
        </p:nvSpPr>
        <p:spPr>
          <a:xfrm>
            <a:off x="6665629" y="21280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B4FF7A4-6B5E-1C4E-AE20-5A6AB71A8AD3}"/>
              </a:ext>
            </a:extLst>
          </p:cNvPr>
          <p:cNvCxnSpPr>
            <a:cxnSpLocks/>
            <a:stCxn id="42" idx="4"/>
            <a:endCxn id="24" idx="0"/>
          </p:cNvCxnSpPr>
          <p:nvPr/>
        </p:nvCxnSpPr>
        <p:spPr>
          <a:xfrm flipH="1">
            <a:off x="6589986" y="2610563"/>
            <a:ext cx="861907" cy="1152140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41DBB1F-1702-964F-9D89-5AF666BAB45C}"/>
              </a:ext>
            </a:extLst>
          </p:cNvPr>
          <p:cNvSpPr txBox="1"/>
          <p:nvPr/>
        </p:nvSpPr>
        <p:spPr>
          <a:xfrm>
            <a:off x="8749522" y="23127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9B9FAB9-CCCC-474E-8572-657324AE26AD}"/>
              </a:ext>
            </a:extLst>
          </p:cNvPr>
          <p:cNvSpPr/>
          <p:nvPr/>
        </p:nvSpPr>
        <p:spPr>
          <a:xfrm>
            <a:off x="10389243" y="2146053"/>
            <a:ext cx="546538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C17BC04-E9B0-2A42-8B5D-0D40380C4CDB}"/>
              </a:ext>
            </a:extLst>
          </p:cNvPr>
          <p:cNvSpPr/>
          <p:nvPr/>
        </p:nvSpPr>
        <p:spPr>
          <a:xfrm>
            <a:off x="11402554" y="2171670"/>
            <a:ext cx="741532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9D15B6-4A4E-E144-B711-6C1989A61543}"/>
              </a:ext>
            </a:extLst>
          </p:cNvPr>
          <p:cNvSpPr txBox="1"/>
          <p:nvPr/>
        </p:nvSpPr>
        <p:spPr>
          <a:xfrm>
            <a:off x="10987056" y="22252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15E6744-4539-024E-98D1-42EBD92C34F9}"/>
              </a:ext>
            </a:extLst>
          </p:cNvPr>
          <p:cNvCxnSpPr>
            <a:cxnSpLocks/>
            <a:stCxn id="50" idx="4"/>
            <a:endCxn id="29" idx="0"/>
          </p:cNvCxnSpPr>
          <p:nvPr/>
        </p:nvCxnSpPr>
        <p:spPr>
          <a:xfrm flipH="1">
            <a:off x="11328266" y="2707698"/>
            <a:ext cx="445054" cy="1055005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75EFC9-F8E7-A745-BD3A-F5D6743E06D7}"/>
              </a:ext>
            </a:extLst>
          </p:cNvPr>
          <p:cNvCxnSpPr>
            <a:cxnSpLocks/>
            <a:stCxn id="47" idx="4"/>
            <a:endCxn id="29" idx="0"/>
          </p:cNvCxnSpPr>
          <p:nvPr/>
        </p:nvCxnSpPr>
        <p:spPr>
          <a:xfrm>
            <a:off x="10662512" y="2682081"/>
            <a:ext cx="665754" cy="1080622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11A000B-FF54-EE4E-88C8-40EF4F13BB4E}"/>
              </a:ext>
            </a:extLst>
          </p:cNvPr>
          <p:cNvSpPr txBox="1"/>
          <p:nvPr/>
        </p:nvSpPr>
        <p:spPr>
          <a:xfrm>
            <a:off x="6721025" y="12124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1383AF-FFE3-1C43-B08F-6D207772F27A}"/>
              </a:ext>
            </a:extLst>
          </p:cNvPr>
          <p:cNvSpPr txBox="1"/>
          <p:nvPr/>
        </p:nvSpPr>
        <p:spPr>
          <a:xfrm>
            <a:off x="11120516" y="11825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534627-8D17-E44F-994B-2DB12DCE9D76}"/>
              </a:ext>
            </a:extLst>
          </p:cNvPr>
          <p:cNvSpPr txBox="1"/>
          <p:nvPr/>
        </p:nvSpPr>
        <p:spPr>
          <a:xfrm>
            <a:off x="7641854" y="386367"/>
            <a:ext cx="256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Branches = Each Move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32B1EC-4F57-8A4F-A62E-CF27AA63F807}"/>
              </a:ext>
            </a:extLst>
          </p:cNvPr>
          <p:cNvSpPr txBox="1"/>
          <p:nvPr/>
        </p:nvSpPr>
        <p:spPr>
          <a:xfrm>
            <a:off x="7641854" y="742012"/>
            <a:ext cx="23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Circles = Board State</a:t>
            </a:r>
          </a:p>
        </p:txBody>
      </p:sp>
    </p:spTree>
    <p:extLst>
      <p:ext uri="{BB962C8B-B14F-4D97-AF65-F5344CB8AC3E}">
        <p14:creationId xmlns:p14="http://schemas.microsoft.com/office/powerpoint/2010/main" val="598892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09D875-97F7-7943-8412-8EB845E9E281}"/>
              </a:ext>
            </a:extLst>
          </p:cNvPr>
          <p:cNvSpPr/>
          <p:nvPr/>
        </p:nvSpPr>
        <p:spPr>
          <a:xfrm>
            <a:off x="8618482" y="4535214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9C9C3-28D8-2E4A-B840-0C0D9DC003BA}"/>
              </a:ext>
            </a:extLst>
          </p:cNvPr>
          <p:cNvSpPr txBox="1"/>
          <p:nvPr/>
        </p:nvSpPr>
        <p:spPr>
          <a:xfrm>
            <a:off x="9332928" y="4771697"/>
            <a:ext cx="65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Start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534627-8D17-E44F-994B-2DB12DCE9D76}"/>
              </a:ext>
            </a:extLst>
          </p:cNvPr>
          <p:cNvSpPr txBox="1"/>
          <p:nvPr/>
        </p:nvSpPr>
        <p:spPr>
          <a:xfrm>
            <a:off x="7641854" y="386367"/>
            <a:ext cx="256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Branches = Each Move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32B1EC-4F57-8A4F-A62E-CF27AA63F807}"/>
              </a:ext>
            </a:extLst>
          </p:cNvPr>
          <p:cNvSpPr txBox="1"/>
          <p:nvPr/>
        </p:nvSpPr>
        <p:spPr>
          <a:xfrm>
            <a:off x="7641854" y="742012"/>
            <a:ext cx="23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Circles = Board State</a:t>
            </a:r>
          </a:p>
        </p:txBody>
      </p:sp>
    </p:spTree>
    <p:extLst>
      <p:ext uri="{BB962C8B-B14F-4D97-AF65-F5344CB8AC3E}">
        <p14:creationId xmlns:p14="http://schemas.microsoft.com/office/powerpoint/2010/main" val="1297361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09D875-97F7-7943-8412-8EB845E9E281}"/>
              </a:ext>
            </a:extLst>
          </p:cNvPr>
          <p:cNvSpPr/>
          <p:nvPr/>
        </p:nvSpPr>
        <p:spPr>
          <a:xfrm>
            <a:off x="8618482" y="4535214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329D8B-4369-704C-9B0C-C8CCD5704949}"/>
              </a:ext>
            </a:extLst>
          </p:cNvPr>
          <p:cNvSpPr/>
          <p:nvPr/>
        </p:nvSpPr>
        <p:spPr>
          <a:xfrm>
            <a:off x="8786390" y="3762703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4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00F4FF-7B98-244D-9CEF-77DDDC56721B}"/>
              </a:ext>
            </a:extLst>
          </p:cNvPr>
          <p:cNvCxnSpPr>
            <a:stCxn id="27" idx="4"/>
            <a:endCxn id="2" idx="0"/>
          </p:cNvCxnSpPr>
          <p:nvPr/>
        </p:nvCxnSpPr>
        <p:spPr>
          <a:xfrm flipH="1">
            <a:off x="8891751" y="4298731"/>
            <a:ext cx="167908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9534627-8D17-E44F-994B-2DB12DCE9D76}"/>
              </a:ext>
            </a:extLst>
          </p:cNvPr>
          <p:cNvSpPr txBox="1"/>
          <p:nvPr/>
        </p:nvSpPr>
        <p:spPr>
          <a:xfrm>
            <a:off x="7641854" y="386367"/>
            <a:ext cx="256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Branches = Each Move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32B1EC-4F57-8A4F-A62E-CF27AA63F807}"/>
              </a:ext>
            </a:extLst>
          </p:cNvPr>
          <p:cNvSpPr txBox="1"/>
          <p:nvPr/>
        </p:nvSpPr>
        <p:spPr>
          <a:xfrm>
            <a:off x="7641854" y="742012"/>
            <a:ext cx="23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Circles = Board State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5BDEDEF-19B1-5841-B0AA-11CD8290C0C8}"/>
              </a:ext>
            </a:extLst>
          </p:cNvPr>
          <p:cNvSpPr/>
          <p:nvPr/>
        </p:nvSpPr>
        <p:spPr>
          <a:xfrm>
            <a:off x="1707268" y="3618055"/>
            <a:ext cx="283779" cy="4559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6B88DBE-D8AA-6447-A3E2-E6A59D692C78}"/>
              </a:ext>
            </a:extLst>
          </p:cNvPr>
          <p:cNvSpPr/>
          <p:nvPr/>
        </p:nvSpPr>
        <p:spPr>
          <a:xfrm>
            <a:off x="1543267" y="4845268"/>
            <a:ext cx="620111" cy="615591"/>
          </a:xfrm>
          <a:prstGeom prst="rect">
            <a:avLst/>
          </a:prstGeom>
          <a:solidFill>
            <a:srgbClr val="6F9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C85AC-DEB2-4745-BFEB-F876496A9617}"/>
              </a:ext>
            </a:extLst>
          </p:cNvPr>
          <p:cNvSpPr txBox="1"/>
          <p:nvPr/>
        </p:nvSpPr>
        <p:spPr>
          <a:xfrm>
            <a:off x="9059659" y="4298731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White pawn moves</a:t>
            </a:r>
          </a:p>
        </p:txBody>
      </p:sp>
    </p:spTree>
    <p:extLst>
      <p:ext uri="{BB962C8B-B14F-4D97-AF65-F5344CB8AC3E}">
        <p14:creationId xmlns:p14="http://schemas.microsoft.com/office/powerpoint/2010/main" val="3985642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09D875-97F7-7943-8412-8EB845E9E281}"/>
              </a:ext>
            </a:extLst>
          </p:cNvPr>
          <p:cNvSpPr/>
          <p:nvPr/>
        </p:nvSpPr>
        <p:spPr>
          <a:xfrm>
            <a:off x="8618482" y="4535214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329D8B-4369-704C-9B0C-C8CCD5704949}"/>
              </a:ext>
            </a:extLst>
          </p:cNvPr>
          <p:cNvSpPr/>
          <p:nvPr/>
        </p:nvSpPr>
        <p:spPr>
          <a:xfrm>
            <a:off x="8786390" y="3762703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4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00F4FF-7B98-244D-9CEF-77DDDC56721B}"/>
              </a:ext>
            </a:extLst>
          </p:cNvPr>
          <p:cNvCxnSpPr>
            <a:stCxn id="27" idx="4"/>
            <a:endCxn id="2" idx="0"/>
          </p:cNvCxnSpPr>
          <p:nvPr/>
        </p:nvCxnSpPr>
        <p:spPr>
          <a:xfrm flipH="1">
            <a:off x="8891751" y="4298731"/>
            <a:ext cx="167908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9534627-8D17-E44F-994B-2DB12DCE9D76}"/>
              </a:ext>
            </a:extLst>
          </p:cNvPr>
          <p:cNvSpPr txBox="1"/>
          <p:nvPr/>
        </p:nvSpPr>
        <p:spPr>
          <a:xfrm>
            <a:off x="7641854" y="386367"/>
            <a:ext cx="256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Branches = Each Move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32B1EC-4F57-8A4F-A62E-CF27AA63F807}"/>
              </a:ext>
            </a:extLst>
          </p:cNvPr>
          <p:cNvSpPr txBox="1"/>
          <p:nvPr/>
        </p:nvSpPr>
        <p:spPr>
          <a:xfrm>
            <a:off x="7641854" y="742012"/>
            <a:ext cx="23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Circles = Board State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0264C55-5B69-9944-8A20-E90B8FB428D0}"/>
              </a:ext>
            </a:extLst>
          </p:cNvPr>
          <p:cNvSpPr/>
          <p:nvPr/>
        </p:nvSpPr>
        <p:spPr>
          <a:xfrm>
            <a:off x="3419270" y="1697158"/>
            <a:ext cx="620111" cy="615591"/>
          </a:xfrm>
          <a:prstGeom prst="rect">
            <a:avLst/>
          </a:prstGeom>
          <a:solidFill>
            <a:srgbClr val="6F9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40F87F-5F86-914D-962A-CF31921A2F6F}"/>
              </a:ext>
            </a:extLst>
          </p:cNvPr>
          <p:cNvSpPr/>
          <p:nvPr/>
        </p:nvSpPr>
        <p:spPr>
          <a:xfrm>
            <a:off x="3587435" y="2409884"/>
            <a:ext cx="283779" cy="4559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5BDEDEF-19B1-5841-B0AA-11CD8290C0C8}"/>
              </a:ext>
            </a:extLst>
          </p:cNvPr>
          <p:cNvSpPr/>
          <p:nvPr/>
        </p:nvSpPr>
        <p:spPr>
          <a:xfrm>
            <a:off x="1707268" y="3618055"/>
            <a:ext cx="283779" cy="4559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6B88DBE-D8AA-6447-A3E2-E6A59D692C78}"/>
              </a:ext>
            </a:extLst>
          </p:cNvPr>
          <p:cNvSpPr/>
          <p:nvPr/>
        </p:nvSpPr>
        <p:spPr>
          <a:xfrm>
            <a:off x="1543267" y="4845268"/>
            <a:ext cx="620111" cy="615591"/>
          </a:xfrm>
          <a:prstGeom prst="rect">
            <a:avLst/>
          </a:prstGeom>
          <a:solidFill>
            <a:srgbClr val="6F9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1654C9-7CFB-0D40-9B87-5EAE973E82DB}"/>
              </a:ext>
            </a:extLst>
          </p:cNvPr>
          <p:cNvCxnSpPr>
            <a:cxnSpLocks/>
            <a:stCxn id="58" idx="4"/>
          </p:cNvCxnSpPr>
          <p:nvPr/>
        </p:nvCxnSpPr>
        <p:spPr>
          <a:xfrm>
            <a:off x="9081378" y="3418878"/>
            <a:ext cx="0" cy="343825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7C7FEC7A-DF69-7643-98C2-FCBE174D4A3F}"/>
              </a:ext>
            </a:extLst>
          </p:cNvPr>
          <p:cNvSpPr/>
          <p:nvPr/>
        </p:nvSpPr>
        <p:spPr>
          <a:xfrm>
            <a:off x="8808109" y="2882850"/>
            <a:ext cx="546538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E0BD4F-3A10-F149-B410-C4622D32C2E9}"/>
              </a:ext>
            </a:extLst>
          </p:cNvPr>
          <p:cNvSpPr txBox="1"/>
          <p:nvPr/>
        </p:nvSpPr>
        <p:spPr>
          <a:xfrm>
            <a:off x="9117161" y="3429000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Black pawn moves</a:t>
            </a:r>
          </a:p>
        </p:txBody>
      </p:sp>
    </p:spTree>
    <p:extLst>
      <p:ext uri="{BB962C8B-B14F-4D97-AF65-F5344CB8AC3E}">
        <p14:creationId xmlns:p14="http://schemas.microsoft.com/office/powerpoint/2010/main" val="3415506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09D875-97F7-7943-8412-8EB845E9E281}"/>
              </a:ext>
            </a:extLst>
          </p:cNvPr>
          <p:cNvSpPr/>
          <p:nvPr/>
        </p:nvSpPr>
        <p:spPr>
          <a:xfrm>
            <a:off x="8618482" y="4535214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329D8B-4369-704C-9B0C-C8CCD5704949}"/>
              </a:ext>
            </a:extLst>
          </p:cNvPr>
          <p:cNvSpPr/>
          <p:nvPr/>
        </p:nvSpPr>
        <p:spPr>
          <a:xfrm>
            <a:off x="8786390" y="3762703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4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00F4FF-7B98-244D-9CEF-77DDDC56721B}"/>
              </a:ext>
            </a:extLst>
          </p:cNvPr>
          <p:cNvCxnSpPr>
            <a:stCxn id="27" idx="4"/>
            <a:endCxn id="2" idx="0"/>
          </p:cNvCxnSpPr>
          <p:nvPr/>
        </p:nvCxnSpPr>
        <p:spPr>
          <a:xfrm flipH="1">
            <a:off x="8891751" y="4298731"/>
            <a:ext cx="167908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9534627-8D17-E44F-994B-2DB12DCE9D76}"/>
              </a:ext>
            </a:extLst>
          </p:cNvPr>
          <p:cNvSpPr txBox="1"/>
          <p:nvPr/>
        </p:nvSpPr>
        <p:spPr>
          <a:xfrm>
            <a:off x="7641854" y="386367"/>
            <a:ext cx="256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Branches = Each Move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32B1EC-4F57-8A4F-A62E-CF27AA63F807}"/>
              </a:ext>
            </a:extLst>
          </p:cNvPr>
          <p:cNvSpPr txBox="1"/>
          <p:nvPr/>
        </p:nvSpPr>
        <p:spPr>
          <a:xfrm>
            <a:off x="7641854" y="742012"/>
            <a:ext cx="23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Circles = Board State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0264C55-5B69-9944-8A20-E90B8FB428D0}"/>
              </a:ext>
            </a:extLst>
          </p:cNvPr>
          <p:cNvSpPr/>
          <p:nvPr/>
        </p:nvSpPr>
        <p:spPr>
          <a:xfrm>
            <a:off x="3419270" y="1697158"/>
            <a:ext cx="620111" cy="615591"/>
          </a:xfrm>
          <a:prstGeom prst="rect">
            <a:avLst/>
          </a:prstGeom>
          <a:solidFill>
            <a:srgbClr val="6F9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40F87F-5F86-914D-962A-CF31921A2F6F}"/>
              </a:ext>
            </a:extLst>
          </p:cNvPr>
          <p:cNvSpPr/>
          <p:nvPr/>
        </p:nvSpPr>
        <p:spPr>
          <a:xfrm>
            <a:off x="3587435" y="2409884"/>
            <a:ext cx="283779" cy="4559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5BDEDEF-19B1-5841-B0AA-11CD8290C0C8}"/>
              </a:ext>
            </a:extLst>
          </p:cNvPr>
          <p:cNvSpPr/>
          <p:nvPr/>
        </p:nvSpPr>
        <p:spPr>
          <a:xfrm>
            <a:off x="1707268" y="3618055"/>
            <a:ext cx="283779" cy="4559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6B88DBE-D8AA-6447-A3E2-E6A59D692C78}"/>
              </a:ext>
            </a:extLst>
          </p:cNvPr>
          <p:cNvSpPr/>
          <p:nvPr/>
        </p:nvSpPr>
        <p:spPr>
          <a:xfrm>
            <a:off x="1543267" y="4845268"/>
            <a:ext cx="620111" cy="615591"/>
          </a:xfrm>
          <a:prstGeom prst="rect">
            <a:avLst/>
          </a:prstGeom>
          <a:solidFill>
            <a:srgbClr val="6F9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1654C9-7CFB-0D40-9B87-5EAE973E82DB}"/>
              </a:ext>
            </a:extLst>
          </p:cNvPr>
          <p:cNvCxnSpPr>
            <a:cxnSpLocks/>
            <a:stCxn id="58" idx="4"/>
          </p:cNvCxnSpPr>
          <p:nvPr/>
        </p:nvCxnSpPr>
        <p:spPr>
          <a:xfrm>
            <a:off x="9081378" y="3418878"/>
            <a:ext cx="0" cy="343825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7C7FEC7A-DF69-7643-98C2-FCBE174D4A3F}"/>
              </a:ext>
            </a:extLst>
          </p:cNvPr>
          <p:cNvSpPr/>
          <p:nvPr/>
        </p:nvSpPr>
        <p:spPr>
          <a:xfrm>
            <a:off x="8808109" y="2882850"/>
            <a:ext cx="546538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6E5B6E0-A2E1-8F42-A188-5AE50827F338}"/>
              </a:ext>
            </a:extLst>
          </p:cNvPr>
          <p:cNvSpPr/>
          <p:nvPr/>
        </p:nvSpPr>
        <p:spPr>
          <a:xfrm>
            <a:off x="2794265" y="4845268"/>
            <a:ext cx="620111" cy="615591"/>
          </a:xfrm>
          <a:prstGeom prst="rect">
            <a:avLst/>
          </a:prstGeom>
          <a:solidFill>
            <a:srgbClr val="6F9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7B78500-C4C6-764B-8927-0390BC537A24}"/>
              </a:ext>
            </a:extLst>
          </p:cNvPr>
          <p:cNvSpPr/>
          <p:nvPr/>
        </p:nvSpPr>
        <p:spPr>
          <a:xfrm>
            <a:off x="2962430" y="3635109"/>
            <a:ext cx="283779" cy="4559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D30C348-8F4E-F14A-B64E-63CF3B17EF6A}"/>
              </a:ext>
            </a:extLst>
          </p:cNvPr>
          <p:cNvSpPr/>
          <p:nvPr/>
        </p:nvSpPr>
        <p:spPr>
          <a:xfrm>
            <a:off x="8786390" y="2028920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8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6FF6A56-2769-2A42-A341-6492C9755A76}"/>
              </a:ext>
            </a:extLst>
          </p:cNvPr>
          <p:cNvCxnSpPr>
            <a:cxnSpLocks/>
            <a:stCxn id="65" idx="4"/>
            <a:endCxn id="58" idx="0"/>
          </p:cNvCxnSpPr>
          <p:nvPr/>
        </p:nvCxnSpPr>
        <p:spPr>
          <a:xfrm>
            <a:off x="9059659" y="2564948"/>
            <a:ext cx="21719" cy="317902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65110B2-E0F8-934B-BA62-9A096C73381D}"/>
              </a:ext>
            </a:extLst>
          </p:cNvPr>
          <p:cNvSpPr txBox="1"/>
          <p:nvPr/>
        </p:nvSpPr>
        <p:spPr>
          <a:xfrm>
            <a:off x="9070518" y="2524028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White pawn moves</a:t>
            </a:r>
          </a:p>
        </p:txBody>
      </p:sp>
    </p:spTree>
    <p:extLst>
      <p:ext uri="{BB962C8B-B14F-4D97-AF65-F5344CB8AC3E}">
        <p14:creationId xmlns:p14="http://schemas.microsoft.com/office/powerpoint/2010/main" val="1434547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17C78C0-5644-6F40-9624-0ADE97CA5C2D}"/>
              </a:ext>
            </a:extLst>
          </p:cNvPr>
          <p:cNvSpPr/>
          <p:nvPr/>
        </p:nvSpPr>
        <p:spPr>
          <a:xfrm>
            <a:off x="5822731" y="5535404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A30815-4769-004A-A6BF-DE85FD0EE10E}"/>
              </a:ext>
            </a:extLst>
          </p:cNvPr>
          <p:cNvSpPr/>
          <p:nvPr/>
        </p:nvSpPr>
        <p:spPr>
          <a:xfrm>
            <a:off x="3520966" y="4762893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562BDB-B368-9849-B0C0-BC66BEB83705}"/>
              </a:ext>
            </a:extLst>
          </p:cNvPr>
          <p:cNvSpPr/>
          <p:nvPr/>
        </p:nvSpPr>
        <p:spPr>
          <a:xfrm>
            <a:off x="4340772" y="4762893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EE72E5-64BB-4240-9969-1314A2EFE5CD}"/>
              </a:ext>
            </a:extLst>
          </p:cNvPr>
          <p:cNvSpPr/>
          <p:nvPr/>
        </p:nvSpPr>
        <p:spPr>
          <a:xfrm>
            <a:off x="5163996" y="4762893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689728-D49C-C041-8E23-9D94B6047280}"/>
              </a:ext>
            </a:extLst>
          </p:cNvPr>
          <p:cNvSpPr/>
          <p:nvPr/>
        </p:nvSpPr>
        <p:spPr>
          <a:xfrm>
            <a:off x="5990639" y="4762893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F5FAB24-3698-C840-A0C5-92286F8FD714}"/>
              </a:ext>
            </a:extLst>
          </p:cNvPr>
          <p:cNvSpPr/>
          <p:nvPr/>
        </p:nvSpPr>
        <p:spPr>
          <a:xfrm>
            <a:off x="6858664" y="4762893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260E2B-2971-ED47-86ED-78E530333087}"/>
              </a:ext>
            </a:extLst>
          </p:cNvPr>
          <p:cNvSpPr/>
          <p:nvPr/>
        </p:nvSpPr>
        <p:spPr>
          <a:xfrm>
            <a:off x="8191103" y="4762893"/>
            <a:ext cx="682823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B847E0-BA43-424D-A5C8-E79B6DCE2265}"/>
              </a:ext>
            </a:extLst>
          </p:cNvPr>
          <p:cNvSpPr txBox="1"/>
          <p:nvPr/>
        </p:nvSpPr>
        <p:spPr>
          <a:xfrm>
            <a:off x="7590404" y="48462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AF8AEC-A721-1A4F-AB3E-9A2B989E7E97}"/>
              </a:ext>
            </a:extLst>
          </p:cNvPr>
          <p:cNvSpPr txBox="1"/>
          <p:nvPr/>
        </p:nvSpPr>
        <p:spPr>
          <a:xfrm>
            <a:off x="6537177" y="5771887"/>
            <a:ext cx="65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Start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FB9D86-38BF-394C-878B-FC2BF10AC6B4}"/>
              </a:ext>
            </a:extLst>
          </p:cNvPr>
          <p:cNvCxnSpPr>
            <a:cxnSpLocks/>
            <a:stCxn id="22" idx="0"/>
            <a:endCxn id="23" idx="4"/>
          </p:cNvCxnSpPr>
          <p:nvPr/>
        </p:nvCxnSpPr>
        <p:spPr>
          <a:xfrm flipH="1" flipV="1">
            <a:off x="3794235" y="5298921"/>
            <a:ext cx="230176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7A4C41-C1E4-C241-BC89-B7F274F9E808}"/>
              </a:ext>
            </a:extLst>
          </p:cNvPr>
          <p:cNvCxnSpPr>
            <a:cxnSpLocks/>
            <a:stCxn id="24" idx="4"/>
            <a:endCxn id="22" idx="0"/>
          </p:cNvCxnSpPr>
          <p:nvPr/>
        </p:nvCxnSpPr>
        <p:spPr>
          <a:xfrm>
            <a:off x="4614041" y="5298921"/>
            <a:ext cx="1481959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997E00-8E66-0D4E-954E-D74892072FD7}"/>
              </a:ext>
            </a:extLst>
          </p:cNvPr>
          <p:cNvCxnSpPr>
            <a:stCxn id="25" idx="4"/>
            <a:endCxn id="22" idx="0"/>
          </p:cNvCxnSpPr>
          <p:nvPr/>
        </p:nvCxnSpPr>
        <p:spPr>
          <a:xfrm>
            <a:off x="5437265" y="5298921"/>
            <a:ext cx="65873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6652CEC-30B5-D94E-86DA-67EC0DF1A9B6}"/>
              </a:ext>
            </a:extLst>
          </p:cNvPr>
          <p:cNvCxnSpPr>
            <a:stCxn id="26" idx="4"/>
            <a:endCxn id="22" idx="0"/>
          </p:cNvCxnSpPr>
          <p:nvPr/>
        </p:nvCxnSpPr>
        <p:spPr>
          <a:xfrm flipH="1">
            <a:off x="6096000" y="5298921"/>
            <a:ext cx="167908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F8955C-CA2E-EC45-9F21-B8236743A1D7}"/>
              </a:ext>
            </a:extLst>
          </p:cNvPr>
          <p:cNvCxnSpPr>
            <a:cxnSpLocks/>
            <a:stCxn id="28" idx="4"/>
            <a:endCxn id="22" idx="0"/>
          </p:cNvCxnSpPr>
          <p:nvPr/>
        </p:nvCxnSpPr>
        <p:spPr>
          <a:xfrm flipH="1">
            <a:off x="6096000" y="5298921"/>
            <a:ext cx="1035933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6E13CA4-A92C-7344-AA09-488E7EF30D60}"/>
              </a:ext>
            </a:extLst>
          </p:cNvPr>
          <p:cNvCxnSpPr>
            <a:cxnSpLocks/>
            <a:stCxn id="29" idx="4"/>
            <a:endCxn id="22" idx="0"/>
          </p:cNvCxnSpPr>
          <p:nvPr/>
        </p:nvCxnSpPr>
        <p:spPr>
          <a:xfrm flipH="1">
            <a:off x="6096000" y="5298921"/>
            <a:ext cx="2436515" cy="23648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07AADB27-7DC8-854A-A57C-D8E1F675F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045711"/>
              </p:ext>
            </p:extLst>
          </p:nvPr>
        </p:nvGraphicFramePr>
        <p:xfrm>
          <a:off x="2032008" y="1673236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C52DAF54-0B43-CE4D-9AE4-3749E09282D8}"/>
              </a:ext>
            </a:extLst>
          </p:cNvPr>
          <p:cNvSpPr txBox="1"/>
          <p:nvPr/>
        </p:nvSpPr>
        <p:spPr>
          <a:xfrm>
            <a:off x="5043763" y="763840"/>
            <a:ext cx="3177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2819F1-FCEC-D44C-9687-56358AF2CBF3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5361479" y="948506"/>
            <a:ext cx="414008" cy="575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88BB00A-2FB7-4F42-8C63-9D34413142C9}"/>
              </a:ext>
            </a:extLst>
          </p:cNvPr>
          <p:cNvSpPr txBox="1"/>
          <p:nvPr/>
        </p:nvSpPr>
        <p:spPr>
          <a:xfrm>
            <a:off x="8727172" y="1133172"/>
            <a:ext cx="24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List of possible moves</a:t>
            </a:r>
          </a:p>
        </p:txBody>
      </p:sp>
    </p:spTree>
    <p:extLst>
      <p:ext uri="{BB962C8B-B14F-4D97-AF65-F5344CB8AC3E}">
        <p14:creationId xmlns:p14="http://schemas.microsoft.com/office/powerpoint/2010/main" val="1659084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37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6ADEDC-600C-B641-A0FC-BDCF82B092B3}"/>
              </a:ext>
            </a:extLst>
          </p:cNvPr>
          <p:cNvGrpSpPr/>
          <p:nvPr/>
        </p:nvGrpSpPr>
        <p:grpSpPr>
          <a:xfrm>
            <a:off x="5202621" y="3231512"/>
            <a:ext cx="6507079" cy="2868454"/>
            <a:chOff x="6053815" y="2074535"/>
            <a:chExt cx="6090271" cy="302134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3EC1014-C783-234B-B2AC-CA095F7C3631}"/>
                </a:ext>
              </a:extLst>
            </p:cNvPr>
            <p:cNvSpPr/>
            <p:nvPr/>
          </p:nvSpPr>
          <p:spPr>
            <a:xfrm>
              <a:off x="8618482" y="4535214"/>
              <a:ext cx="546538" cy="53602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E98F667-452C-874C-843E-63EF061F6B80}"/>
                </a:ext>
              </a:extLst>
            </p:cNvPr>
            <p:cNvSpPr/>
            <p:nvPr/>
          </p:nvSpPr>
          <p:spPr>
            <a:xfrm>
              <a:off x="6316717" y="3762703"/>
              <a:ext cx="546538" cy="53602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DFED38-11EC-A347-BA9C-4682682700E9}"/>
                </a:ext>
              </a:extLst>
            </p:cNvPr>
            <p:cNvSpPr/>
            <p:nvPr/>
          </p:nvSpPr>
          <p:spPr>
            <a:xfrm>
              <a:off x="7136523" y="3762703"/>
              <a:ext cx="546538" cy="53602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A71C2FB-9E04-5446-8CF1-E4E065547C08}"/>
                </a:ext>
              </a:extLst>
            </p:cNvPr>
            <p:cNvSpPr/>
            <p:nvPr/>
          </p:nvSpPr>
          <p:spPr>
            <a:xfrm>
              <a:off x="7959747" y="3762703"/>
              <a:ext cx="546538" cy="53602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>
                  <a:solidFill>
                    <a:sysClr val="windowText" lastClr="000000"/>
                  </a:solidFill>
                </a:rPr>
                <a:t>3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F2D6413-3F52-B545-B983-76367CC703C0}"/>
                </a:ext>
              </a:extLst>
            </p:cNvPr>
            <p:cNvSpPr/>
            <p:nvPr/>
          </p:nvSpPr>
          <p:spPr>
            <a:xfrm>
              <a:off x="8786390" y="3762703"/>
              <a:ext cx="546538" cy="53602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>
                  <a:solidFill>
                    <a:sysClr val="windowText" lastClr="000000"/>
                  </a:solidFill>
                </a:rPr>
                <a:t>4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B4B7E73-EA2A-2D44-A497-F05CE9C672E3}"/>
                </a:ext>
              </a:extLst>
            </p:cNvPr>
            <p:cNvSpPr/>
            <p:nvPr/>
          </p:nvSpPr>
          <p:spPr>
            <a:xfrm>
              <a:off x="9654415" y="3762703"/>
              <a:ext cx="546538" cy="53602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>
                  <a:solidFill>
                    <a:sysClr val="windowText" lastClr="000000"/>
                  </a:solidFill>
                </a:rPr>
                <a:t>5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16021EE-983C-BA45-A2EA-342573819A47}"/>
                </a:ext>
              </a:extLst>
            </p:cNvPr>
            <p:cNvSpPr/>
            <p:nvPr/>
          </p:nvSpPr>
          <p:spPr>
            <a:xfrm>
              <a:off x="10986853" y="3762702"/>
              <a:ext cx="741533" cy="53602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>
                  <a:solidFill>
                    <a:sysClr val="windowText" lastClr="000000"/>
                  </a:solidFill>
                </a:rPr>
                <a:t>16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E60218-3641-AF40-B398-FDB55B3B584F}"/>
                </a:ext>
              </a:extLst>
            </p:cNvPr>
            <p:cNvSpPr txBox="1"/>
            <p:nvPr/>
          </p:nvSpPr>
          <p:spPr>
            <a:xfrm>
              <a:off x="10386155" y="3846051"/>
              <a:ext cx="340873" cy="324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1400" dirty="0"/>
                <a:t>…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153E8FE-0468-F540-B9A1-D9AE80756270}"/>
                </a:ext>
              </a:extLst>
            </p:cNvPr>
            <p:cNvSpPr txBox="1"/>
            <p:nvPr/>
          </p:nvSpPr>
          <p:spPr>
            <a:xfrm>
              <a:off x="9332928" y="4771697"/>
              <a:ext cx="516412" cy="324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1400" dirty="0"/>
                <a:t>Start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802ADF2-91B4-D441-927A-E1F0F3DEE0F6}"/>
                </a:ext>
              </a:extLst>
            </p:cNvPr>
            <p:cNvCxnSpPr>
              <a:cxnSpLocks/>
              <a:stCxn id="21" idx="0"/>
              <a:endCxn id="27" idx="4"/>
            </p:cNvCxnSpPr>
            <p:nvPr/>
          </p:nvCxnSpPr>
          <p:spPr>
            <a:xfrm flipH="1" flipV="1">
              <a:off x="6589986" y="4298731"/>
              <a:ext cx="2301765" cy="236483"/>
            </a:xfrm>
            <a:prstGeom prst="line">
              <a:avLst/>
            </a:prstGeom>
            <a:ln w="38100">
              <a:solidFill>
                <a:srgbClr val="C543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A0067C8-6338-5E4D-9917-C429C74B0394}"/>
                </a:ext>
              </a:extLst>
            </p:cNvPr>
            <p:cNvCxnSpPr>
              <a:cxnSpLocks/>
              <a:stCxn id="31" idx="4"/>
              <a:endCxn id="21" idx="0"/>
            </p:cNvCxnSpPr>
            <p:nvPr/>
          </p:nvCxnSpPr>
          <p:spPr>
            <a:xfrm>
              <a:off x="7409792" y="4298731"/>
              <a:ext cx="1481959" cy="236483"/>
            </a:xfrm>
            <a:prstGeom prst="line">
              <a:avLst/>
            </a:prstGeom>
            <a:ln w="38100">
              <a:solidFill>
                <a:srgbClr val="C543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70C7C8B-D035-8A42-8BD3-1052A317D3BA}"/>
                </a:ext>
              </a:extLst>
            </p:cNvPr>
            <p:cNvCxnSpPr>
              <a:stCxn id="34" idx="4"/>
              <a:endCxn id="21" idx="0"/>
            </p:cNvCxnSpPr>
            <p:nvPr/>
          </p:nvCxnSpPr>
          <p:spPr>
            <a:xfrm>
              <a:off x="8233016" y="4298731"/>
              <a:ext cx="658735" cy="236483"/>
            </a:xfrm>
            <a:prstGeom prst="line">
              <a:avLst/>
            </a:prstGeom>
            <a:ln w="38100">
              <a:solidFill>
                <a:srgbClr val="C543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6F078CE-A0E4-AA48-B330-8EDAC3F7834C}"/>
                </a:ext>
              </a:extLst>
            </p:cNvPr>
            <p:cNvCxnSpPr>
              <a:stCxn id="36" idx="4"/>
              <a:endCxn id="21" idx="0"/>
            </p:cNvCxnSpPr>
            <p:nvPr/>
          </p:nvCxnSpPr>
          <p:spPr>
            <a:xfrm flipH="1">
              <a:off x="8891751" y="4298731"/>
              <a:ext cx="167908" cy="236483"/>
            </a:xfrm>
            <a:prstGeom prst="line">
              <a:avLst/>
            </a:prstGeom>
            <a:ln w="38100">
              <a:solidFill>
                <a:srgbClr val="C543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0CD71EC-7FBB-AA4A-8FC2-C80D9B249EDA}"/>
                </a:ext>
              </a:extLst>
            </p:cNvPr>
            <p:cNvCxnSpPr>
              <a:cxnSpLocks/>
              <a:stCxn id="39" idx="4"/>
              <a:endCxn id="21" idx="0"/>
            </p:cNvCxnSpPr>
            <p:nvPr/>
          </p:nvCxnSpPr>
          <p:spPr>
            <a:xfrm flipH="1">
              <a:off x="8891751" y="4298731"/>
              <a:ext cx="1035933" cy="236483"/>
            </a:xfrm>
            <a:prstGeom prst="line">
              <a:avLst/>
            </a:prstGeom>
            <a:ln w="38100">
              <a:solidFill>
                <a:srgbClr val="C543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8B58BF-5761-3645-B809-8342A411D9CC}"/>
                </a:ext>
              </a:extLst>
            </p:cNvPr>
            <p:cNvCxnSpPr>
              <a:cxnSpLocks/>
              <a:stCxn id="42" idx="4"/>
              <a:endCxn id="21" idx="0"/>
            </p:cNvCxnSpPr>
            <p:nvPr/>
          </p:nvCxnSpPr>
          <p:spPr>
            <a:xfrm flipH="1">
              <a:off x="8891751" y="4298731"/>
              <a:ext cx="2465869" cy="236483"/>
            </a:xfrm>
            <a:prstGeom prst="line">
              <a:avLst/>
            </a:prstGeom>
            <a:ln w="38100">
              <a:solidFill>
                <a:srgbClr val="C543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5F30070-26DC-8549-8AA6-3D9BB3110D1A}"/>
                </a:ext>
              </a:extLst>
            </p:cNvPr>
            <p:cNvCxnSpPr>
              <a:cxnSpLocks/>
              <a:stCxn id="52" idx="4"/>
              <a:endCxn id="27" idx="0"/>
            </p:cNvCxnSpPr>
            <p:nvPr/>
          </p:nvCxnSpPr>
          <p:spPr>
            <a:xfrm>
              <a:off x="6327084" y="2626590"/>
              <a:ext cx="262902" cy="1136113"/>
            </a:xfrm>
            <a:prstGeom prst="line">
              <a:avLst/>
            </a:prstGeom>
            <a:ln w="38100">
              <a:solidFill>
                <a:srgbClr val="C543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7E9E2DA-782A-E049-A0E5-6CACF7EAEF2F}"/>
                </a:ext>
              </a:extLst>
            </p:cNvPr>
            <p:cNvSpPr/>
            <p:nvPr/>
          </p:nvSpPr>
          <p:spPr>
            <a:xfrm>
              <a:off x="6053815" y="2090562"/>
              <a:ext cx="546538" cy="53602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/>
                <a:t>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B60686C-14BA-FF4B-BCAF-1BF81C4D73E7}"/>
                </a:ext>
              </a:extLst>
            </p:cNvPr>
            <p:cNvSpPr/>
            <p:nvPr/>
          </p:nvSpPr>
          <p:spPr>
            <a:xfrm>
              <a:off x="7081127" y="2074535"/>
              <a:ext cx="741532" cy="53602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/>
                <a:t>16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88A4010-7E13-F149-8C04-1F90DB35E3FE}"/>
                </a:ext>
              </a:extLst>
            </p:cNvPr>
            <p:cNvSpPr txBox="1"/>
            <p:nvPr/>
          </p:nvSpPr>
          <p:spPr>
            <a:xfrm>
              <a:off x="6665630" y="2128082"/>
              <a:ext cx="340873" cy="324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1400" dirty="0"/>
                <a:t>…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5070722-B939-CB4E-B6C0-D6A96AFBBCC0}"/>
                </a:ext>
              </a:extLst>
            </p:cNvPr>
            <p:cNvCxnSpPr>
              <a:cxnSpLocks/>
              <a:stCxn id="53" idx="4"/>
              <a:endCxn id="27" idx="0"/>
            </p:cNvCxnSpPr>
            <p:nvPr/>
          </p:nvCxnSpPr>
          <p:spPr>
            <a:xfrm flipH="1">
              <a:off x="6589986" y="2610563"/>
              <a:ext cx="861907" cy="1152140"/>
            </a:xfrm>
            <a:prstGeom prst="line">
              <a:avLst/>
            </a:prstGeom>
            <a:ln w="38100">
              <a:solidFill>
                <a:srgbClr val="C543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047AFD7-1E2E-E441-AA0D-18008FB0C683}"/>
                </a:ext>
              </a:extLst>
            </p:cNvPr>
            <p:cNvSpPr txBox="1"/>
            <p:nvPr/>
          </p:nvSpPr>
          <p:spPr>
            <a:xfrm>
              <a:off x="8749522" y="2312749"/>
              <a:ext cx="340873" cy="324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1400" dirty="0"/>
                <a:t>…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923CC27-0856-794C-AC54-CADB1988AAE9}"/>
                </a:ext>
              </a:extLst>
            </p:cNvPr>
            <p:cNvSpPr/>
            <p:nvPr/>
          </p:nvSpPr>
          <p:spPr>
            <a:xfrm>
              <a:off x="10389243" y="2146053"/>
              <a:ext cx="546538" cy="53602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/>
                <a:t>1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BE38239-3CAA-1D48-A2EB-C0147B87697C}"/>
                </a:ext>
              </a:extLst>
            </p:cNvPr>
            <p:cNvSpPr/>
            <p:nvPr/>
          </p:nvSpPr>
          <p:spPr>
            <a:xfrm>
              <a:off x="11402554" y="2171670"/>
              <a:ext cx="741532" cy="53602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/>
                <a:t>16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3C8FC53-6BFB-F348-9695-8A7279D0709B}"/>
                </a:ext>
              </a:extLst>
            </p:cNvPr>
            <p:cNvSpPr txBox="1"/>
            <p:nvPr/>
          </p:nvSpPr>
          <p:spPr>
            <a:xfrm>
              <a:off x="10987056" y="2225218"/>
              <a:ext cx="340873" cy="324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1400" dirty="0"/>
                <a:t>…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7E9E322-C612-BE46-ACE2-17CDE63DB3B8}"/>
                </a:ext>
              </a:extLst>
            </p:cNvPr>
            <p:cNvCxnSpPr>
              <a:cxnSpLocks/>
              <a:stCxn id="58" idx="4"/>
              <a:endCxn id="42" idx="0"/>
            </p:cNvCxnSpPr>
            <p:nvPr/>
          </p:nvCxnSpPr>
          <p:spPr>
            <a:xfrm flipH="1">
              <a:off x="11357620" y="2707699"/>
              <a:ext cx="415701" cy="1055003"/>
            </a:xfrm>
            <a:prstGeom prst="line">
              <a:avLst/>
            </a:prstGeom>
            <a:ln w="38100">
              <a:solidFill>
                <a:srgbClr val="C543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14B984D-2313-444B-9D19-C84D2C5E1843}"/>
                </a:ext>
              </a:extLst>
            </p:cNvPr>
            <p:cNvCxnSpPr>
              <a:cxnSpLocks/>
              <a:stCxn id="57" idx="4"/>
              <a:endCxn id="42" idx="0"/>
            </p:cNvCxnSpPr>
            <p:nvPr/>
          </p:nvCxnSpPr>
          <p:spPr>
            <a:xfrm>
              <a:off x="10662512" y="2682082"/>
              <a:ext cx="695108" cy="1080621"/>
            </a:xfrm>
            <a:prstGeom prst="line">
              <a:avLst/>
            </a:prstGeom>
            <a:ln w="38100">
              <a:solidFill>
                <a:srgbClr val="C543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C87179A0-DA13-1A48-A93A-86DB9D152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070078"/>
              </p:ext>
            </p:extLst>
          </p:nvPr>
        </p:nvGraphicFramePr>
        <p:xfrm>
          <a:off x="389782" y="2402725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AD2296AD-D216-1C47-978B-4B24D987F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598076"/>
              </p:ext>
            </p:extLst>
          </p:nvPr>
        </p:nvGraphicFramePr>
        <p:xfrm>
          <a:off x="2997345" y="1807734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1E8C6D5E-440A-4241-831F-D00C5BC9A40E}"/>
              </a:ext>
            </a:extLst>
          </p:cNvPr>
          <p:cNvSpPr txBox="1"/>
          <p:nvPr/>
        </p:nvSpPr>
        <p:spPr>
          <a:xfrm>
            <a:off x="10936391" y="1160393"/>
            <a:ext cx="37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D45CBC-0FAB-B04E-A354-76155BC61241}"/>
              </a:ext>
            </a:extLst>
          </p:cNvPr>
          <p:cNvCxnSpPr>
            <a:cxnSpLocks/>
          </p:cNvCxnSpPr>
          <p:nvPr/>
        </p:nvCxnSpPr>
        <p:spPr>
          <a:xfrm>
            <a:off x="2265155" y="1349787"/>
            <a:ext cx="341411" cy="1052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91C7E69-2054-CB49-A6F5-A9539BB4DECC}"/>
              </a:ext>
            </a:extLst>
          </p:cNvPr>
          <p:cNvCxnSpPr>
            <a:cxnSpLocks/>
          </p:cNvCxnSpPr>
          <p:nvPr/>
        </p:nvCxnSpPr>
        <p:spPr>
          <a:xfrm>
            <a:off x="2735599" y="1316756"/>
            <a:ext cx="1274398" cy="425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FEE91987-1224-C947-A116-9162FBE64B11}"/>
              </a:ext>
            </a:extLst>
          </p:cNvPr>
          <p:cNvGraphicFramePr>
            <a:graphicFrameLocks noGrp="1"/>
          </p:cNvGraphicFramePr>
          <p:nvPr/>
        </p:nvGraphicFramePr>
        <p:xfrm>
          <a:off x="2032008" y="951756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D66D9B67-67CB-5C45-951E-20BCE7C97C50}"/>
              </a:ext>
            </a:extLst>
          </p:cNvPr>
          <p:cNvSpPr txBox="1"/>
          <p:nvPr/>
        </p:nvSpPr>
        <p:spPr>
          <a:xfrm>
            <a:off x="5043763" y="42360"/>
            <a:ext cx="3177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8901D1-2D34-9844-A24E-6813BA7AB713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5361479" y="227026"/>
            <a:ext cx="494829" cy="5297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C9A81B5A-3164-C54C-9C13-EEF6C76935FD}"/>
              </a:ext>
            </a:extLst>
          </p:cNvPr>
          <p:cNvSpPr txBox="1"/>
          <p:nvPr/>
        </p:nvSpPr>
        <p:spPr>
          <a:xfrm>
            <a:off x="8769054" y="220696"/>
            <a:ext cx="24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List of possible moves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45B26C-3D90-824C-87F7-91BB3EEBC60F}"/>
              </a:ext>
            </a:extLst>
          </p:cNvPr>
          <p:cNvCxnSpPr>
            <a:cxnSpLocks/>
          </p:cNvCxnSpPr>
          <p:nvPr/>
        </p:nvCxnSpPr>
        <p:spPr>
          <a:xfrm>
            <a:off x="10039161" y="1217232"/>
            <a:ext cx="824422" cy="132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989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38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0F5D43-F356-D043-A82A-5B490E2146D6}"/>
              </a:ext>
            </a:extLst>
          </p:cNvPr>
          <p:cNvGraphicFramePr>
            <a:graphicFrameLocks noGrp="1"/>
          </p:cNvGraphicFramePr>
          <p:nvPr/>
        </p:nvGraphicFramePr>
        <p:xfrm>
          <a:off x="2032008" y="951756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E8FDF6C-7B7B-8946-8DEE-77E148747FB6}"/>
              </a:ext>
            </a:extLst>
          </p:cNvPr>
          <p:cNvSpPr txBox="1"/>
          <p:nvPr/>
        </p:nvSpPr>
        <p:spPr>
          <a:xfrm>
            <a:off x="5043763" y="42360"/>
            <a:ext cx="3177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37E8CC-21B7-0840-A2E3-F17765F73F2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361479" y="227026"/>
            <a:ext cx="414008" cy="575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C87179A0-DA13-1A48-A93A-86DB9D1526CF}"/>
              </a:ext>
            </a:extLst>
          </p:cNvPr>
          <p:cNvGraphicFramePr>
            <a:graphicFrameLocks noGrp="1"/>
          </p:cNvGraphicFramePr>
          <p:nvPr/>
        </p:nvGraphicFramePr>
        <p:xfrm>
          <a:off x="389782" y="2402725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AD2296AD-D216-1C47-978B-4B24D987F430}"/>
              </a:ext>
            </a:extLst>
          </p:cNvPr>
          <p:cNvGraphicFramePr>
            <a:graphicFrameLocks noGrp="1"/>
          </p:cNvGraphicFramePr>
          <p:nvPr/>
        </p:nvGraphicFramePr>
        <p:xfrm>
          <a:off x="2997345" y="1807734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1E8C6D5E-440A-4241-831F-D00C5BC9A40E}"/>
              </a:ext>
            </a:extLst>
          </p:cNvPr>
          <p:cNvSpPr txBox="1"/>
          <p:nvPr/>
        </p:nvSpPr>
        <p:spPr>
          <a:xfrm>
            <a:off x="10358932" y="1372692"/>
            <a:ext cx="37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D45CBC-0FAB-B04E-A354-76155BC61241}"/>
              </a:ext>
            </a:extLst>
          </p:cNvPr>
          <p:cNvCxnSpPr>
            <a:cxnSpLocks/>
          </p:cNvCxnSpPr>
          <p:nvPr/>
        </p:nvCxnSpPr>
        <p:spPr>
          <a:xfrm>
            <a:off x="2312276" y="1235130"/>
            <a:ext cx="253439" cy="1184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91C7E69-2054-CB49-A6F5-A9539BB4DECC}"/>
              </a:ext>
            </a:extLst>
          </p:cNvPr>
          <p:cNvCxnSpPr>
            <a:cxnSpLocks/>
          </p:cNvCxnSpPr>
          <p:nvPr/>
        </p:nvCxnSpPr>
        <p:spPr>
          <a:xfrm>
            <a:off x="2845983" y="1222038"/>
            <a:ext cx="1164014" cy="519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1A377F-27B4-9E4F-B690-5FC118A79A7D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629143" y="2679087"/>
            <a:ext cx="539921" cy="121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4E72D73-A733-B344-ADCF-E28B5B629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286174"/>
              </p:ext>
            </p:extLst>
          </p:nvPr>
        </p:nvGraphicFramePr>
        <p:xfrm>
          <a:off x="407066" y="388924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C4ADCE3-BC4A-774A-A517-01F7FA7414D3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1169064" y="2680138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279310DF-E417-7C44-9480-03A6C5524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046933"/>
              </p:ext>
            </p:extLst>
          </p:nvPr>
        </p:nvGraphicFramePr>
        <p:xfrm>
          <a:off x="2235346" y="3654251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9BEADC5-B8A1-494D-A4A1-8C45F6C9F7CC}"/>
              </a:ext>
            </a:extLst>
          </p:cNvPr>
          <p:cNvCxnSpPr>
            <a:cxnSpLocks/>
          </p:cNvCxnSpPr>
          <p:nvPr/>
        </p:nvCxnSpPr>
        <p:spPr>
          <a:xfrm flipH="1">
            <a:off x="10440260" y="2094673"/>
            <a:ext cx="374171" cy="1930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BF75F910-CE7F-6745-89A8-55032AB0F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458203"/>
              </p:ext>
            </p:extLst>
          </p:nvPr>
        </p:nvGraphicFramePr>
        <p:xfrm>
          <a:off x="9596933" y="4025091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FE7A355A-1CCC-D540-90F2-4D5A24810999}"/>
              </a:ext>
            </a:extLst>
          </p:cNvPr>
          <p:cNvSpPr txBox="1"/>
          <p:nvPr/>
        </p:nvSpPr>
        <p:spPr>
          <a:xfrm>
            <a:off x="8769054" y="220696"/>
            <a:ext cx="24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List of possible moves</a:t>
            </a:r>
          </a:p>
        </p:txBody>
      </p:sp>
    </p:spTree>
    <p:extLst>
      <p:ext uri="{BB962C8B-B14F-4D97-AF65-F5344CB8AC3E}">
        <p14:creationId xmlns:p14="http://schemas.microsoft.com/office/powerpoint/2010/main" val="215152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F2285-3B2B-D84B-9BBA-A7C1D50C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Industrial Revolutions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171BA-EF4C-4F49-904B-E63D765A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z="1200" smtClean="0"/>
              <a:t>3</a:t>
            </a:fld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5FDA3-1512-C14B-98EA-85EE795F2C95}"/>
              </a:ext>
            </a:extLst>
          </p:cNvPr>
          <p:cNvSpPr txBox="1"/>
          <p:nvPr/>
        </p:nvSpPr>
        <p:spPr>
          <a:xfrm>
            <a:off x="1371600" y="2594127"/>
            <a:ext cx="2511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3098935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39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0F5D43-F356-D043-A82A-5B490E2146D6}"/>
              </a:ext>
            </a:extLst>
          </p:cNvPr>
          <p:cNvGraphicFramePr>
            <a:graphicFrameLocks noGrp="1"/>
          </p:cNvGraphicFramePr>
          <p:nvPr/>
        </p:nvGraphicFramePr>
        <p:xfrm>
          <a:off x="2032008" y="951756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E8FDF6C-7B7B-8946-8DEE-77E148747FB6}"/>
              </a:ext>
            </a:extLst>
          </p:cNvPr>
          <p:cNvSpPr txBox="1"/>
          <p:nvPr/>
        </p:nvSpPr>
        <p:spPr>
          <a:xfrm>
            <a:off x="5043763" y="42360"/>
            <a:ext cx="3177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37E8CC-21B7-0840-A2E3-F17765F73F2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361479" y="227026"/>
            <a:ext cx="414008" cy="575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C87179A0-DA13-1A48-A93A-86DB9D1526CF}"/>
              </a:ext>
            </a:extLst>
          </p:cNvPr>
          <p:cNvGraphicFramePr>
            <a:graphicFrameLocks noGrp="1"/>
          </p:cNvGraphicFramePr>
          <p:nvPr/>
        </p:nvGraphicFramePr>
        <p:xfrm>
          <a:off x="389782" y="2402725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AD2296AD-D216-1C47-978B-4B24D987F430}"/>
              </a:ext>
            </a:extLst>
          </p:cNvPr>
          <p:cNvGraphicFramePr>
            <a:graphicFrameLocks noGrp="1"/>
          </p:cNvGraphicFramePr>
          <p:nvPr/>
        </p:nvGraphicFramePr>
        <p:xfrm>
          <a:off x="2997345" y="1807734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1E8C6D5E-440A-4241-831F-D00C5BC9A40E}"/>
              </a:ext>
            </a:extLst>
          </p:cNvPr>
          <p:cNvSpPr txBox="1"/>
          <p:nvPr/>
        </p:nvSpPr>
        <p:spPr>
          <a:xfrm>
            <a:off x="10358932" y="1372692"/>
            <a:ext cx="37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D45CBC-0FAB-B04E-A354-76155BC61241}"/>
              </a:ext>
            </a:extLst>
          </p:cNvPr>
          <p:cNvCxnSpPr>
            <a:cxnSpLocks/>
          </p:cNvCxnSpPr>
          <p:nvPr/>
        </p:nvCxnSpPr>
        <p:spPr>
          <a:xfrm>
            <a:off x="2312276" y="1235130"/>
            <a:ext cx="253439" cy="1184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91C7E69-2054-CB49-A6F5-A9539BB4DECC}"/>
              </a:ext>
            </a:extLst>
          </p:cNvPr>
          <p:cNvCxnSpPr>
            <a:cxnSpLocks/>
          </p:cNvCxnSpPr>
          <p:nvPr/>
        </p:nvCxnSpPr>
        <p:spPr>
          <a:xfrm>
            <a:off x="2845983" y="1222038"/>
            <a:ext cx="1164014" cy="519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1A377F-27B4-9E4F-B690-5FC118A79A7D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629143" y="2679087"/>
            <a:ext cx="539921" cy="121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4E72D73-A733-B344-ADCF-E28B5B629AA5}"/>
              </a:ext>
            </a:extLst>
          </p:cNvPr>
          <p:cNvGraphicFramePr>
            <a:graphicFrameLocks noGrp="1"/>
          </p:cNvGraphicFramePr>
          <p:nvPr/>
        </p:nvGraphicFramePr>
        <p:xfrm>
          <a:off x="407066" y="388924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C4ADCE3-BC4A-774A-A517-01F7FA7414D3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1169064" y="2680138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279310DF-E417-7C44-9480-03A6C5524ED2}"/>
              </a:ext>
            </a:extLst>
          </p:cNvPr>
          <p:cNvGraphicFramePr>
            <a:graphicFrameLocks noGrp="1"/>
          </p:cNvGraphicFramePr>
          <p:nvPr/>
        </p:nvGraphicFramePr>
        <p:xfrm>
          <a:off x="2235346" y="3654251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9BEADC5-B8A1-494D-A4A1-8C45F6C9F7CC}"/>
              </a:ext>
            </a:extLst>
          </p:cNvPr>
          <p:cNvCxnSpPr>
            <a:cxnSpLocks/>
          </p:cNvCxnSpPr>
          <p:nvPr/>
        </p:nvCxnSpPr>
        <p:spPr>
          <a:xfrm flipH="1">
            <a:off x="10440260" y="2094673"/>
            <a:ext cx="374171" cy="1930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BF75F910-CE7F-6745-89A8-55032AB0F74E}"/>
              </a:ext>
            </a:extLst>
          </p:cNvPr>
          <p:cNvGraphicFramePr>
            <a:graphicFrameLocks noGrp="1"/>
          </p:cNvGraphicFramePr>
          <p:nvPr/>
        </p:nvGraphicFramePr>
        <p:xfrm>
          <a:off x="9596933" y="4025091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275A589-305A-674C-AFF9-801061AC0ED1}"/>
              </a:ext>
            </a:extLst>
          </p:cNvPr>
          <p:cNvSpPr txBox="1"/>
          <p:nvPr/>
        </p:nvSpPr>
        <p:spPr>
          <a:xfrm>
            <a:off x="8769054" y="220696"/>
            <a:ext cx="24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List of possible moves</a:t>
            </a:r>
          </a:p>
        </p:txBody>
      </p:sp>
    </p:spTree>
    <p:extLst>
      <p:ext uri="{BB962C8B-B14F-4D97-AF65-F5344CB8AC3E}">
        <p14:creationId xmlns:p14="http://schemas.microsoft.com/office/powerpoint/2010/main" val="1242751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40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0F5D43-F356-D043-A82A-5B490E2146D6}"/>
              </a:ext>
            </a:extLst>
          </p:cNvPr>
          <p:cNvGraphicFramePr>
            <a:graphicFrameLocks noGrp="1"/>
          </p:cNvGraphicFramePr>
          <p:nvPr/>
        </p:nvGraphicFramePr>
        <p:xfrm>
          <a:off x="2032008" y="951756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E8FDF6C-7B7B-8946-8DEE-77E148747FB6}"/>
              </a:ext>
            </a:extLst>
          </p:cNvPr>
          <p:cNvSpPr txBox="1"/>
          <p:nvPr/>
        </p:nvSpPr>
        <p:spPr>
          <a:xfrm>
            <a:off x="5043763" y="42360"/>
            <a:ext cx="3177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37E8CC-21B7-0840-A2E3-F17765F73F2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361479" y="227026"/>
            <a:ext cx="414008" cy="575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C87179A0-DA13-1A48-A93A-86DB9D1526CF}"/>
              </a:ext>
            </a:extLst>
          </p:cNvPr>
          <p:cNvGraphicFramePr>
            <a:graphicFrameLocks noGrp="1"/>
          </p:cNvGraphicFramePr>
          <p:nvPr/>
        </p:nvGraphicFramePr>
        <p:xfrm>
          <a:off x="389782" y="2402725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AD2296AD-D216-1C47-978B-4B24D987F430}"/>
              </a:ext>
            </a:extLst>
          </p:cNvPr>
          <p:cNvGraphicFramePr>
            <a:graphicFrameLocks noGrp="1"/>
          </p:cNvGraphicFramePr>
          <p:nvPr/>
        </p:nvGraphicFramePr>
        <p:xfrm>
          <a:off x="2997345" y="1807734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1E8C6D5E-440A-4241-831F-D00C5BC9A40E}"/>
              </a:ext>
            </a:extLst>
          </p:cNvPr>
          <p:cNvSpPr txBox="1"/>
          <p:nvPr/>
        </p:nvSpPr>
        <p:spPr>
          <a:xfrm>
            <a:off x="10358932" y="1372692"/>
            <a:ext cx="37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D45CBC-0FAB-B04E-A354-76155BC61241}"/>
              </a:ext>
            </a:extLst>
          </p:cNvPr>
          <p:cNvCxnSpPr>
            <a:cxnSpLocks/>
          </p:cNvCxnSpPr>
          <p:nvPr/>
        </p:nvCxnSpPr>
        <p:spPr>
          <a:xfrm>
            <a:off x="2312276" y="1235130"/>
            <a:ext cx="253439" cy="1184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91C7E69-2054-CB49-A6F5-A9539BB4DECC}"/>
              </a:ext>
            </a:extLst>
          </p:cNvPr>
          <p:cNvCxnSpPr>
            <a:cxnSpLocks/>
          </p:cNvCxnSpPr>
          <p:nvPr/>
        </p:nvCxnSpPr>
        <p:spPr>
          <a:xfrm>
            <a:off x="2845983" y="1222038"/>
            <a:ext cx="1164014" cy="519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1A377F-27B4-9E4F-B690-5FC118A79A7D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629143" y="2679087"/>
            <a:ext cx="539921" cy="121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4E72D73-A733-B344-ADCF-E28B5B629AA5}"/>
              </a:ext>
            </a:extLst>
          </p:cNvPr>
          <p:cNvGraphicFramePr>
            <a:graphicFrameLocks noGrp="1"/>
          </p:cNvGraphicFramePr>
          <p:nvPr/>
        </p:nvGraphicFramePr>
        <p:xfrm>
          <a:off x="407066" y="388924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C4ADCE3-BC4A-774A-A517-01F7FA7414D3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1169064" y="2680138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279310DF-E417-7C44-9480-03A6C5524ED2}"/>
              </a:ext>
            </a:extLst>
          </p:cNvPr>
          <p:cNvGraphicFramePr>
            <a:graphicFrameLocks noGrp="1"/>
          </p:cNvGraphicFramePr>
          <p:nvPr/>
        </p:nvGraphicFramePr>
        <p:xfrm>
          <a:off x="2235346" y="3654251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9BEADC5-B8A1-494D-A4A1-8C45F6C9F7CC}"/>
              </a:ext>
            </a:extLst>
          </p:cNvPr>
          <p:cNvCxnSpPr>
            <a:cxnSpLocks/>
          </p:cNvCxnSpPr>
          <p:nvPr/>
        </p:nvCxnSpPr>
        <p:spPr>
          <a:xfrm flipH="1">
            <a:off x="10440260" y="2094673"/>
            <a:ext cx="374171" cy="1930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BF75F910-CE7F-6745-89A8-55032AB0F74E}"/>
              </a:ext>
            </a:extLst>
          </p:cNvPr>
          <p:cNvGraphicFramePr>
            <a:graphicFrameLocks noGrp="1"/>
          </p:cNvGraphicFramePr>
          <p:nvPr/>
        </p:nvGraphicFramePr>
        <p:xfrm>
          <a:off x="9596933" y="4025091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BBAB32-FC60-0943-B3E4-D3C61A1A903F}"/>
              </a:ext>
            </a:extLst>
          </p:cNvPr>
          <p:cNvCxnSpPr>
            <a:cxnSpLocks/>
          </p:cNvCxnSpPr>
          <p:nvPr/>
        </p:nvCxnSpPr>
        <p:spPr>
          <a:xfrm>
            <a:off x="3427990" y="3908874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A0818F4-2111-1448-B53E-0FB2A0B13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712464"/>
              </p:ext>
            </p:extLst>
          </p:nvPr>
        </p:nvGraphicFramePr>
        <p:xfrm>
          <a:off x="4599480" y="4916309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06D13A-68B5-6842-B626-19C490270CA8}"/>
              </a:ext>
            </a:extLst>
          </p:cNvPr>
          <p:cNvCxnSpPr>
            <a:cxnSpLocks/>
          </p:cNvCxnSpPr>
          <p:nvPr/>
        </p:nvCxnSpPr>
        <p:spPr>
          <a:xfrm>
            <a:off x="600869" y="4199630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E542AC6-3C69-A144-A87F-312F444FD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933360"/>
              </p:ext>
            </p:extLst>
          </p:nvPr>
        </p:nvGraphicFramePr>
        <p:xfrm>
          <a:off x="1803716" y="519034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AE0E5E0-BF83-AB42-A74A-B971CF8F5F58}"/>
              </a:ext>
            </a:extLst>
          </p:cNvPr>
          <p:cNvSpPr txBox="1"/>
          <p:nvPr/>
        </p:nvSpPr>
        <p:spPr>
          <a:xfrm>
            <a:off x="8769054" y="220696"/>
            <a:ext cx="24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List of possible moves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81788-6A20-4043-9885-444567E81290}"/>
              </a:ext>
            </a:extLst>
          </p:cNvPr>
          <p:cNvSpPr txBox="1"/>
          <p:nvPr/>
        </p:nvSpPr>
        <p:spPr>
          <a:xfrm>
            <a:off x="6841418" y="4821013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goes on and on</a:t>
            </a:r>
            <a:endParaRPr lang="en-KR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43B2BA-7C0F-DA45-ACA4-F3E79FF04010}"/>
              </a:ext>
            </a:extLst>
          </p:cNvPr>
          <p:cNvCxnSpPr>
            <a:cxnSpLocks/>
          </p:cNvCxnSpPr>
          <p:nvPr/>
        </p:nvCxnSpPr>
        <p:spPr>
          <a:xfrm flipH="1">
            <a:off x="10159992" y="4312030"/>
            <a:ext cx="576816" cy="975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08215BE-A2B9-E941-9E68-C991CDC65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954049"/>
              </p:ext>
            </p:extLst>
          </p:nvPr>
        </p:nvGraphicFramePr>
        <p:xfrm>
          <a:off x="9344454" y="537576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819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41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0F5D43-F356-D043-A82A-5B490E2146D6}"/>
              </a:ext>
            </a:extLst>
          </p:cNvPr>
          <p:cNvGraphicFramePr>
            <a:graphicFrameLocks noGrp="1"/>
          </p:cNvGraphicFramePr>
          <p:nvPr/>
        </p:nvGraphicFramePr>
        <p:xfrm>
          <a:off x="2032008" y="951756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E8FDF6C-7B7B-8946-8DEE-77E148747FB6}"/>
              </a:ext>
            </a:extLst>
          </p:cNvPr>
          <p:cNvSpPr txBox="1"/>
          <p:nvPr/>
        </p:nvSpPr>
        <p:spPr>
          <a:xfrm>
            <a:off x="5043763" y="42360"/>
            <a:ext cx="3177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37E8CC-21B7-0840-A2E3-F17765F73F2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361479" y="227026"/>
            <a:ext cx="414008" cy="575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C87179A0-DA13-1A48-A93A-86DB9D1526CF}"/>
              </a:ext>
            </a:extLst>
          </p:cNvPr>
          <p:cNvGraphicFramePr>
            <a:graphicFrameLocks noGrp="1"/>
          </p:cNvGraphicFramePr>
          <p:nvPr/>
        </p:nvGraphicFramePr>
        <p:xfrm>
          <a:off x="389782" y="2402725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AD2296AD-D216-1C47-978B-4B24D987F430}"/>
              </a:ext>
            </a:extLst>
          </p:cNvPr>
          <p:cNvGraphicFramePr>
            <a:graphicFrameLocks noGrp="1"/>
          </p:cNvGraphicFramePr>
          <p:nvPr/>
        </p:nvGraphicFramePr>
        <p:xfrm>
          <a:off x="2997345" y="1807734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1E8C6D5E-440A-4241-831F-D00C5BC9A40E}"/>
              </a:ext>
            </a:extLst>
          </p:cNvPr>
          <p:cNvSpPr txBox="1"/>
          <p:nvPr/>
        </p:nvSpPr>
        <p:spPr>
          <a:xfrm>
            <a:off x="10358932" y="1372692"/>
            <a:ext cx="37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D45CBC-0FAB-B04E-A354-76155BC61241}"/>
              </a:ext>
            </a:extLst>
          </p:cNvPr>
          <p:cNvCxnSpPr>
            <a:cxnSpLocks/>
          </p:cNvCxnSpPr>
          <p:nvPr/>
        </p:nvCxnSpPr>
        <p:spPr>
          <a:xfrm>
            <a:off x="2312276" y="1235130"/>
            <a:ext cx="253439" cy="1184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91C7E69-2054-CB49-A6F5-A9539BB4DECC}"/>
              </a:ext>
            </a:extLst>
          </p:cNvPr>
          <p:cNvCxnSpPr>
            <a:cxnSpLocks/>
          </p:cNvCxnSpPr>
          <p:nvPr/>
        </p:nvCxnSpPr>
        <p:spPr>
          <a:xfrm>
            <a:off x="2845983" y="1222038"/>
            <a:ext cx="1164014" cy="519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1A377F-27B4-9E4F-B690-5FC118A79A7D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629143" y="2679087"/>
            <a:ext cx="539921" cy="121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4E72D73-A733-B344-ADCF-E28B5B629AA5}"/>
              </a:ext>
            </a:extLst>
          </p:cNvPr>
          <p:cNvGraphicFramePr>
            <a:graphicFrameLocks noGrp="1"/>
          </p:cNvGraphicFramePr>
          <p:nvPr/>
        </p:nvGraphicFramePr>
        <p:xfrm>
          <a:off x="407066" y="388924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C4ADCE3-BC4A-774A-A517-01F7FA7414D3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1169064" y="2680138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279310DF-E417-7C44-9480-03A6C5524ED2}"/>
              </a:ext>
            </a:extLst>
          </p:cNvPr>
          <p:cNvGraphicFramePr>
            <a:graphicFrameLocks noGrp="1"/>
          </p:cNvGraphicFramePr>
          <p:nvPr/>
        </p:nvGraphicFramePr>
        <p:xfrm>
          <a:off x="2235346" y="3654251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9BEADC5-B8A1-494D-A4A1-8C45F6C9F7CC}"/>
              </a:ext>
            </a:extLst>
          </p:cNvPr>
          <p:cNvCxnSpPr>
            <a:cxnSpLocks/>
          </p:cNvCxnSpPr>
          <p:nvPr/>
        </p:nvCxnSpPr>
        <p:spPr>
          <a:xfrm flipH="1">
            <a:off x="10440260" y="2094673"/>
            <a:ext cx="374171" cy="1930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BF75F910-CE7F-6745-89A8-55032AB0F74E}"/>
              </a:ext>
            </a:extLst>
          </p:cNvPr>
          <p:cNvGraphicFramePr>
            <a:graphicFrameLocks noGrp="1"/>
          </p:cNvGraphicFramePr>
          <p:nvPr/>
        </p:nvGraphicFramePr>
        <p:xfrm>
          <a:off x="9596933" y="4025091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BBAB32-FC60-0943-B3E4-D3C61A1A903F}"/>
              </a:ext>
            </a:extLst>
          </p:cNvPr>
          <p:cNvCxnSpPr>
            <a:cxnSpLocks/>
          </p:cNvCxnSpPr>
          <p:nvPr/>
        </p:nvCxnSpPr>
        <p:spPr>
          <a:xfrm>
            <a:off x="3427990" y="3908874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A0818F4-2111-1448-B53E-0FB2A0B13573}"/>
              </a:ext>
            </a:extLst>
          </p:cNvPr>
          <p:cNvGraphicFramePr>
            <a:graphicFrameLocks noGrp="1"/>
          </p:cNvGraphicFramePr>
          <p:nvPr/>
        </p:nvGraphicFramePr>
        <p:xfrm>
          <a:off x="4599480" y="4916309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06D13A-68B5-6842-B626-19C490270CA8}"/>
              </a:ext>
            </a:extLst>
          </p:cNvPr>
          <p:cNvCxnSpPr>
            <a:cxnSpLocks/>
          </p:cNvCxnSpPr>
          <p:nvPr/>
        </p:nvCxnSpPr>
        <p:spPr>
          <a:xfrm>
            <a:off x="600869" y="4199630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E542AC6-3C69-A144-A87F-312F444FDEEB}"/>
              </a:ext>
            </a:extLst>
          </p:cNvPr>
          <p:cNvGraphicFramePr>
            <a:graphicFrameLocks noGrp="1"/>
          </p:cNvGraphicFramePr>
          <p:nvPr/>
        </p:nvGraphicFramePr>
        <p:xfrm>
          <a:off x="1803716" y="519034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AE0E5E0-BF83-AB42-A74A-B971CF8F5F58}"/>
              </a:ext>
            </a:extLst>
          </p:cNvPr>
          <p:cNvSpPr txBox="1"/>
          <p:nvPr/>
        </p:nvSpPr>
        <p:spPr>
          <a:xfrm>
            <a:off x="8769054" y="220696"/>
            <a:ext cx="24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List of possible moves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81788-6A20-4043-9885-444567E81290}"/>
              </a:ext>
            </a:extLst>
          </p:cNvPr>
          <p:cNvSpPr txBox="1"/>
          <p:nvPr/>
        </p:nvSpPr>
        <p:spPr>
          <a:xfrm>
            <a:off x="-8355" y="5820843"/>
            <a:ext cx="9662069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If we create an AI using just what we have right now</a:t>
            </a:r>
            <a:endParaRPr lang="en-KR" sz="32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43B2BA-7C0F-DA45-ACA4-F3E79FF04010}"/>
              </a:ext>
            </a:extLst>
          </p:cNvPr>
          <p:cNvCxnSpPr>
            <a:cxnSpLocks/>
          </p:cNvCxnSpPr>
          <p:nvPr/>
        </p:nvCxnSpPr>
        <p:spPr>
          <a:xfrm flipH="1">
            <a:off x="10159992" y="4312030"/>
            <a:ext cx="576816" cy="975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08215BE-A2B9-E941-9E68-C991CDC65AA4}"/>
              </a:ext>
            </a:extLst>
          </p:cNvPr>
          <p:cNvGraphicFramePr>
            <a:graphicFrameLocks noGrp="1"/>
          </p:cNvGraphicFramePr>
          <p:nvPr/>
        </p:nvGraphicFramePr>
        <p:xfrm>
          <a:off x="9344454" y="537576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4581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42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0F5D43-F356-D043-A82A-5B490E2146D6}"/>
              </a:ext>
            </a:extLst>
          </p:cNvPr>
          <p:cNvGraphicFramePr>
            <a:graphicFrameLocks noGrp="1"/>
          </p:cNvGraphicFramePr>
          <p:nvPr/>
        </p:nvGraphicFramePr>
        <p:xfrm>
          <a:off x="2032008" y="951756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E8FDF6C-7B7B-8946-8DEE-77E148747FB6}"/>
              </a:ext>
            </a:extLst>
          </p:cNvPr>
          <p:cNvSpPr txBox="1"/>
          <p:nvPr/>
        </p:nvSpPr>
        <p:spPr>
          <a:xfrm>
            <a:off x="5043763" y="42360"/>
            <a:ext cx="3177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37E8CC-21B7-0840-A2E3-F17765F73F2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361479" y="227026"/>
            <a:ext cx="414008" cy="575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C87179A0-DA13-1A48-A93A-86DB9D1526CF}"/>
              </a:ext>
            </a:extLst>
          </p:cNvPr>
          <p:cNvGraphicFramePr>
            <a:graphicFrameLocks noGrp="1"/>
          </p:cNvGraphicFramePr>
          <p:nvPr/>
        </p:nvGraphicFramePr>
        <p:xfrm>
          <a:off x="389782" y="2402725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AD2296AD-D216-1C47-978B-4B24D987F430}"/>
              </a:ext>
            </a:extLst>
          </p:cNvPr>
          <p:cNvGraphicFramePr>
            <a:graphicFrameLocks noGrp="1"/>
          </p:cNvGraphicFramePr>
          <p:nvPr/>
        </p:nvGraphicFramePr>
        <p:xfrm>
          <a:off x="2997345" y="1807734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1E8C6D5E-440A-4241-831F-D00C5BC9A40E}"/>
              </a:ext>
            </a:extLst>
          </p:cNvPr>
          <p:cNvSpPr txBox="1"/>
          <p:nvPr/>
        </p:nvSpPr>
        <p:spPr>
          <a:xfrm>
            <a:off x="10358932" y="1372692"/>
            <a:ext cx="37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D45CBC-0FAB-B04E-A354-76155BC61241}"/>
              </a:ext>
            </a:extLst>
          </p:cNvPr>
          <p:cNvCxnSpPr>
            <a:cxnSpLocks/>
          </p:cNvCxnSpPr>
          <p:nvPr/>
        </p:nvCxnSpPr>
        <p:spPr>
          <a:xfrm>
            <a:off x="2312276" y="1235130"/>
            <a:ext cx="253439" cy="1184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91C7E69-2054-CB49-A6F5-A9539BB4DECC}"/>
              </a:ext>
            </a:extLst>
          </p:cNvPr>
          <p:cNvCxnSpPr>
            <a:cxnSpLocks/>
          </p:cNvCxnSpPr>
          <p:nvPr/>
        </p:nvCxnSpPr>
        <p:spPr>
          <a:xfrm>
            <a:off x="2845983" y="1222038"/>
            <a:ext cx="1164014" cy="519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1A377F-27B4-9E4F-B690-5FC118A79A7D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629143" y="2679087"/>
            <a:ext cx="539921" cy="121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4E72D73-A733-B344-ADCF-E28B5B629AA5}"/>
              </a:ext>
            </a:extLst>
          </p:cNvPr>
          <p:cNvGraphicFramePr>
            <a:graphicFrameLocks noGrp="1"/>
          </p:cNvGraphicFramePr>
          <p:nvPr/>
        </p:nvGraphicFramePr>
        <p:xfrm>
          <a:off x="407066" y="388924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C4ADCE3-BC4A-774A-A517-01F7FA7414D3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1169064" y="2680138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279310DF-E417-7C44-9480-03A6C5524ED2}"/>
              </a:ext>
            </a:extLst>
          </p:cNvPr>
          <p:cNvGraphicFramePr>
            <a:graphicFrameLocks noGrp="1"/>
          </p:cNvGraphicFramePr>
          <p:nvPr/>
        </p:nvGraphicFramePr>
        <p:xfrm>
          <a:off x="2235346" y="3654251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9BEADC5-B8A1-494D-A4A1-8C45F6C9F7CC}"/>
              </a:ext>
            </a:extLst>
          </p:cNvPr>
          <p:cNvCxnSpPr>
            <a:cxnSpLocks/>
          </p:cNvCxnSpPr>
          <p:nvPr/>
        </p:nvCxnSpPr>
        <p:spPr>
          <a:xfrm flipH="1">
            <a:off x="10440260" y="2094673"/>
            <a:ext cx="374171" cy="1930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BF75F910-CE7F-6745-89A8-55032AB0F74E}"/>
              </a:ext>
            </a:extLst>
          </p:cNvPr>
          <p:cNvGraphicFramePr>
            <a:graphicFrameLocks noGrp="1"/>
          </p:cNvGraphicFramePr>
          <p:nvPr/>
        </p:nvGraphicFramePr>
        <p:xfrm>
          <a:off x="9596933" y="4025091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BBAB32-FC60-0943-B3E4-D3C61A1A903F}"/>
              </a:ext>
            </a:extLst>
          </p:cNvPr>
          <p:cNvCxnSpPr>
            <a:cxnSpLocks/>
          </p:cNvCxnSpPr>
          <p:nvPr/>
        </p:nvCxnSpPr>
        <p:spPr>
          <a:xfrm>
            <a:off x="3427990" y="3908874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A0818F4-2111-1448-B53E-0FB2A0B13573}"/>
              </a:ext>
            </a:extLst>
          </p:cNvPr>
          <p:cNvGraphicFramePr>
            <a:graphicFrameLocks noGrp="1"/>
          </p:cNvGraphicFramePr>
          <p:nvPr/>
        </p:nvGraphicFramePr>
        <p:xfrm>
          <a:off x="4599480" y="4916309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06D13A-68B5-6842-B626-19C490270CA8}"/>
              </a:ext>
            </a:extLst>
          </p:cNvPr>
          <p:cNvCxnSpPr>
            <a:cxnSpLocks/>
          </p:cNvCxnSpPr>
          <p:nvPr/>
        </p:nvCxnSpPr>
        <p:spPr>
          <a:xfrm>
            <a:off x="600869" y="4199630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E542AC6-3C69-A144-A87F-312F444FDEEB}"/>
              </a:ext>
            </a:extLst>
          </p:cNvPr>
          <p:cNvGraphicFramePr>
            <a:graphicFrameLocks noGrp="1"/>
          </p:cNvGraphicFramePr>
          <p:nvPr/>
        </p:nvGraphicFramePr>
        <p:xfrm>
          <a:off x="1803716" y="519034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AE0E5E0-BF83-AB42-A74A-B971CF8F5F58}"/>
              </a:ext>
            </a:extLst>
          </p:cNvPr>
          <p:cNvSpPr txBox="1"/>
          <p:nvPr/>
        </p:nvSpPr>
        <p:spPr>
          <a:xfrm>
            <a:off x="8517766" y="162996"/>
            <a:ext cx="323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WHITE = Human, BLACK =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81788-6A20-4043-9885-444567E81290}"/>
              </a:ext>
            </a:extLst>
          </p:cNvPr>
          <p:cNvSpPr txBox="1"/>
          <p:nvPr/>
        </p:nvSpPr>
        <p:spPr>
          <a:xfrm>
            <a:off x="-8355" y="5820843"/>
            <a:ext cx="9662069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If we create an AI using just what we have right now</a:t>
            </a:r>
            <a:endParaRPr lang="en-KR" sz="32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43B2BA-7C0F-DA45-ACA4-F3E79FF04010}"/>
              </a:ext>
            </a:extLst>
          </p:cNvPr>
          <p:cNvCxnSpPr>
            <a:cxnSpLocks/>
          </p:cNvCxnSpPr>
          <p:nvPr/>
        </p:nvCxnSpPr>
        <p:spPr>
          <a:xfrm flipH="1">
            <a:off x="10159992" y="4312030"/>
            <a:ext cx="576816" cy="975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08215BE-A2B9-E941-9E68-C991CDC65AA4}"/>
              </a:ext>
            </a:extLst>
          </p:cNvPr>
          <p:cNvGraphicFramePr>
            <a:graphicFrameLocks noGrp="1"/>
          </p:cNvGraphicFramePr>
          <p:nvPr/>
        </p:nvGraphicFramePr>
        <p:xfrm>
          <a:off x="9344454" y="537576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307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43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0F5D43-F356-D043-A82A-5B490E2146D6}"/>
              </a:ext>
            </a:extLst>
          </p:cNvPr>
          <p:cNvGraphicFramePr>
            <a:graphicFrameLocks noGrp="1"/>
          </p:cNvGraphicFramePr>
          <p:nvPr/>
        </p:nvGraphicFramePr>
        <p:xfrm>
          <a:off x="2032008" y="951756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E8FDF6C-7B7B-8946-8DEE-77E148747FB6}"/>
              </a:ext>
            </a:extLst>
          </p:cNvPr>
          <p:cNvSpPr txBox="1"/>
          <p:nvPr/>
        </p:nvSpPr>
        <p:spPr>
          <a:xfrm>
            <a:off x="5043763" y="42360"/>
            <a:ext cx="3177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37E8CC-21B7-0840-A2E3-F17765F73F2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361479" y="227026"/>
            <a:ext cx="414008" cy="575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C87179A0-DA13-1A48-A93A-86DB9D1526CF}"/>
              </a:ext>
            </a:extLst>
          </p:cNvPr>
          <p:cNvGraphicFramePr>
            <a:graphicFrameLocks noGrp="1"/>
          </p:cNvGraphicFramePr>
          <p:nvPr/>
        </p:nvGraphicFramePr>
        <p:xfrm>
          <a:off x="389782" y="2402725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AD2296AD-D216-1C47-978B-4B24D987F430}"/>
              </a:ext>
            </a:extLst>
          </p:cNvPr>
          <p:cNvGraphicFramePr>
            <a:graphicFrameLocks noGrp="1"/>
          </p:cNvGraphicFramePr>
          <p:nvPr/>
        </p:nvGraphicFramePr>
        <p:xfrm>
          <a:off x="2997345" y="1807734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1E8C6D5E-440A-4241-831F-D00C5BC9A40E}"/>
              </a:ext>
            </a:extLst>
          </p:cNvPr>
          <p:cNvSpPr txBox="1"/>
          <p:nvPr/>
        </p:nvSpPr>
        <p:spPr>
          <a:xfrm>
            <a:off x="10358932" y="1372692"/>
            <a:ext cx="37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D45CBC-0FAB-B04E-A354-76155BC61241}"/>
              </a:ext>
            </a:extLst>
          </p:cNvPr>
          <p:cNvCxnSpPr>
            <a:cxnSpLocks/>
          </p:cNvCxnSpPr>
          <p:nvPr/>
        </p:nvCxnSpPr>
        <p:spPr>
          <a:xfrm>
            <a:off x="2312276" y="1235130"/>
            <a:ext cx="253439" cy="1184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91C7E69-2054-CB49-A6F5-A9539BB4DECC}"/>
              </a:ext>
            </a:extLst>
          </p:cNvPr>
          <p:cNvCxnSpPr>
            <a:cxnSpLocks/>
          </p:cNvCxnSpPr>
          <p:nvPr/>
        </p:nvCxnSpPr>
        <p:spPr>
          <a:xfrm>
            <a:off x="2845983" y="1222038"/>
            <a:ext cx="1164014" cy="519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1A377F-27B4-9E4F-B690-5FC118A79A7D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629143" y="2679087"/>
            <a:ext cx="539921" cy="121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4E72D73-A733-B344-ADCF-E28B5B629AA5}"/>
              </a:ext>
            </a:extLst>
          </p:cNvPr>
          <p:cNvGraphicFramePr>
            <a:graphicFrameLocks noGrp="1"/>
          </p:cNvGraphicFramePr>
          <p:nvPr/>
        </p:nvGraphicFramePr>
        <p:xfrm>
          <a:off x="407066" y="388924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C4ADCE3-BC4A-774A-A517-01F7FA7414D3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1169064" y="2680138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279310DF-E417-7C44-9480-03A6C5524ED2}"/>
              </a:ext>
            </a:extLst>
          </p:cNvPr>
          <p:cNvGraphicFramePr>
            <a:graphicFrameLocks noGrp="1"/>
          </p:cNvGraphicFramePr>
          <p:nvPr/>
        </p:nvGraphicFramePr>
        <p:xfrm>
          <a:off x="2235346" y="3654251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9BEADC5-B8A1-494D-A4A1-8C45F6C9F7CC}"/>
              </a:ext>
            </a:extLst>
          </p:cNvPr>
          <p:cNvCxnSpPr>
            <a:cxnSpLocks/>
          </p:cNvCxnSpPr>
          <p:nvPr/>
        </p:nvCxnSpPr>
        <p:spPr>
          <a:xfrm>
            <a:off x="10052920" y="2136624"/>
            <a:ext cx="387341" cy="1888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BF75F910-CE7F-6745-89A8-55032AB0F74E}"/>
              </a:ext>
            </a:extLst>
          </p:cNvPr>
          <p:cNvGraphicFramePr>
            <a:graphicFrameLocks noGrp="1"/>
          </p:cNvGraphicFramePr>
          <p:nvPr/>
        </p:nvGraphicFramePr>
        <p:xfrm>
          <a:off x="9596933" y="4025091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BBAB32-FC60-0943-B3E4-D3C61A1A903F}"/>
              </a:ext>
            </a:extLst>
          </p:cNvPr>
          <p:cNvCxnSpPr>
            <a:cxnSpLocks/>
          </p:cNvCxnSpPr>
          <p:nvPr/>
        </p:nvCxnSpPr>
        <p:spPr>
          <a:xfrm>
            <a:off x="3427990" y="3908874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A0818F4-2111-1448-B53E-0FB2A0B13573}"/>
              </a:ext>
            </a:extLst>
          </p:cNvPr>
          <p:cNvGraphicFramePr>
            <a:graphicFrameLocks noGrp="1"/>
          </p:cNvGraphicFramePr>
          <p:nvPr/>
        </p:nvGraphicFramePr>
        <p:xfrm>
          <a:off x="4599480" y="4916309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06D13A-68B5-6842-B626-19C490270CA8}"/>
              </a:ext>
            </a:extLst>
          </p:cNvPr>
          <p:cNvCxnSpPr>
            <a:cxnSpLocks/>
          </p:cNvCxnSpPr>
          <p:nvPr/>
        </p:nvCxnSpPr>
        <p:spPr>
          <a:xfrm>
            <a:off x="600869" y="4199630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E542AC6-3C69-A144-A87F-312F444FDEEB}"/>
              </a:ext>
            </a:extLst>
          </p:cNvPr>
          <p:cNvGraphicFramePr>
            <a:graphicFrameLocks noGrp="1"/>
          </p:cNvGraphicFramePr>
          <p:nvPr/>
        </p:nvGraphicFramePr>
        <p:xfrm>
          <a:off x="1803716" y="519034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AE0E5E0-BF83-AB42-A74A-B971CF8F5F58}"/>
              </a:ext>
            </a:extLst>
          </p:cNvPr>
          <p:cNvSpPr txBox="1"/>
          <p:nvPr/>
        </p:nvSpPr>
        <p:spPr>
          <a:xfrm>
            <a:off x="8517766" y="162996"/>
            <a:ext cx="323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WHITE = Human, BLACK =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81788-6A20-4043-9885-444567E81290}"/>
              </a:ext>
            </a:extLst>
          </p:cNvPr>
          <p:cNvSpPr txBox="1"/>
          <p:nvPr/>
        </p:nvSpPr>
        <p:spPr>
          <a:xfrm>
            <a:off x="-8355" y="5820843"/>
            <a:ext cx="9662069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If we create an AI using just what we have right now</a:t>
            </a:r>
            <a:endParaRPr lang="en-KR" sz="32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43B2BA-7C0F-DA45-ACA4-F3E79FF04010}"/>
              </a:ext>
            </a:extLst>
          </p:cNvPr>
          <p:cNvCxnSpPr>
            <a:cxnSpLocks/>
          </p:cNvCxnSpPr>
          <p:nvPr/>
        </p:nvCxnSpPr>
        <p:spPr>
          <a:xfrm flipH="1">
            <a:off x="10159992" y="4312030"/>
            <a:ext cx="576816" cy="975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08215BE-A2B9-E941-9E68-C991CDC65AA4}"/>
              </a:ext>
            </a:extLst>
          </p:cNvPr>
          <p:cNvGraphicFramePr>
            <a:graphicFrameLocks noGrp="1"/>
          </p:cNvGraphicFramePr>
          <p:nvPr/>
        </p:nvGraphicFramePr>
        <p:xfrm>
          <a:off x="9344454" y="537576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EBA8C1F5-953B-2347-8372-C883857C8127}"/>
              </a:ext>
            </a:extLst>
          </p:cNvPr>
          <p:cNvSpPr/>
          <p:nvPr/>
        </p:nvSpPr>
        <p:spPr>
          <a:xfrm>
            <a:off x="2545399" y="945860"/>
            <a:ext cx="451945" cy="42093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7DAC0E-6401-CC4D-9632-ED71772FF90F}"/>
              </a:ext>
            </a:extLst>
          </p:cNvPr>
          <p:cNvSpPr txBox="1"/>
          <p:nvPr/>
        </p:nvSpPr>
        <p:spPr>
          <a:xfrm>
            <a:off x="1534405" y="1727109"/>
            <a:ext cx="131157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KR" b="1" dirty="0"/>
              <a:t>RANDOM!</a:t>
            </a:r>
          </a:p>
        </p:txBody>
      </p:sp>
    </p:spTree>
    <p:extLst>
      <p:ext uri="{BB962C8B-B14F-4D97-AF65-F5344CB8AC3E}">
        <p14:creationId xmlns:p14="http://schemas.microsoft.com/office/powerpoint/2010/main" val="4088522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44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0F5D43-F356-D043-A82A-5B490E2146D6}"/>
              </a:ext>
            </a:extLst>
          </p:cNvPr>
          <p:cNvGraphicFramePr>
            <a:graphicFrameLocks noGrp="1"/>
          </p:cNvGraphicFramePr>
          <p:nvPr/>
        </p:nvGraphicFramePr>
        <p:xfrm>
          <a:off x="2032008" y="951756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E8FDF6C-7B7B-8946-8DEE-77E148747FB6}"/>
              </a:ext>
            </a:extLst>
          </p:cNvPr>
          <p:cNvSpPr txBox="1"/>
          <p:nvPr/>
        </p:nvSpPr>
        <p:spPr>
          <a:xfrm>
            <a:off x="5043763" y="42360"/>
            <a:ext cx="3177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37E8CC-21B7-0840-A2E3-F17765F73F2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361479" y="227026"/>
            <a:ext cx="414008" cy="575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C87179A0-DA13-1A48-A93A-86DB9D1526CF}"/>
              </a:ext>
            </a:extLst>
          </p:cNvPr>
          <p:cNvGraphicFramePr>
            <a:graphicFrameLocks noGrp="1"/>
          </p:cNvGraphicFramePr>
          <p:nvPr/>
        </p:nvGraphicFramePr>
        <p:xfrm>
          <a:off x="389782" y="2402725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AD2296AD-D216-1C47-978B-4B24D987F430}"/>
              </a:ext>
            </a:extLst>
          </p:cNvPr>
          <p:cNvGraphicFramePr>
            <a:graphicFrameLocks noGrp="1"/>
          </p:cNvGraphicFramePr>
          <p:nvPr/>
        </p:nvGraphicFramePr>
        <p:xfrm>
          <a:off x="2997345" y="1807734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1E8C6D5E-440A-4241-831F-D00C5BC9A40E}"/>
              </a:ext>
            </a:extLst>
          </p:cNvPr>
          <p:cNvSpPr txBox="1"/>
          <p:nvPr/>
        </p:nvSpPr>
        <p:spPr>
          <a:xfrm>
            <a:off x="10358932" y="1372692"/>
            <a:ext cx="37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D45CBC-0FAB-B04E-A354-76155BC61241}"/>
              </a:ext>
            </a:extLst>
          </p:cNvPr>
          <p:cNvCxnSpPr>
            <a:cxnSpLocks/>
          </p:cNvCxnSpPr>
          <p:nvPr/>
        </p:nvCxnSpPr>
        <p:spPr>
          <a:xfrm>
            <a:off x="2312276" y="1235130"/>
            <a:ext cx="253439" cy="1184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91C7E69-2054-CB49-A6F5-A9539BB4DECC}"/>
              </a:ext>
            </a:extLst>
          </p:cNvPr>
          <p:cNvCxnSpPr>
            <a:cxnSpLocks/>
          </p:cNvCxnSpPr>
          <p:nvPr/>
        </p:nvCxnSpPr>
        <p:spPr>
          <a:xfrm>
            <a:off x="2845983" y="1222038"/>
            <a:ext cx="1164014" cy="519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1A377F-27B4-9E4F-B690-5FC118A79A7D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629143" y="2679087"/>
            <a:ext cx="539921" cy="121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4E72D73-A733-B344-ADCF-E28B5B629AA5}"/>
              </a:ext>
            </a:extLst>
          </p:cNvPr>
          <p:cNvGraphicFramePr>
            <a:graphicFrameLocks noGrp="1"/>
          </p:cNvGraphicFramePr>
          <p:nvPr/>
        </p:nvGraphicFramePr>
        <p:xfrm>
          <a:off x="407066" y="388924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C4ADCE3-BC4A-774A-A517-01F7FA7414D3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1169064" y="2680138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279310DF-E417-7C44-9480-03A6C5524ED2}"/>
              </a:ext>
            </a:extLst>
          </p:cNvPr>
          <p:cNvGraphicFramePr>
            <a:graphicFrameLocks noGrp="1"/>
          </p:cNvGraphicFramePr>
          <p:nvPr/>
        </p:nvGraphicFramePr>
        <p:xfrm>
          <a:off x="2235346" y="3654251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9BEADC5-B8A1-494D-A4A1-8C45F6C9F7CC}"/>
              </a:ext>
            </a:extLst>
          </p:cNvPr>
          <p:cNvCxnSpPr>
            <a:cxnSpLocks/>
          </p:cNvCxnSpPr>
          <p:nvPr/>
        </p:nvCxnSpPr>
        <p:spPr>
          <a:xfrm>
            <a:off x="10052920" y="2136624"/>
            <a:ext cx="387341" cy="1888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BF75F910-CE7F-6745-89A8-55032AB0F74E}"/>
              </a:ext>
            </a:extLst>
          </p:cNvPr>
          <p:cNvGraphicFramePr>
            <a:graphicFrameLocks noGrp="1"/>
          </p:cNvGraphicFramePr>
          <p:nvPr/>
        </p:nvGraphicFramePr>
        <p:xfrm>
          <a:off x="9596933" y="4025091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BBAB32-FC60-0943-B3E4-D3C61A1A903F}"/>
              </a:ext>
            </a:extLst>
          </p:cNvPr>
          <p:cNvCxnSpPr>
            <a:cxnSpLocks/>
          </p:cNvCxnSpPr>
          <p:nvPr/>
        </p:nvCxnSpPr>
        <p:spPr>
          <a:xfrm>
            <a:off x="3427990" y="3908874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A0818F4-2111-1448-B53E-0FB2A0B13573}"/>
              </a:ext>
            </a:extLst>
          </p:cNvPr>
          <p:cNvGraphicFramePr>
            <a:graphicFrameLocks noGrp="1"/>
          </p:cNvGraphicFramePr>
          <p:nvPr/>
        </p:nvGraphicFramePr>
        <p:xfrm>
          <a:off x="4599480" y="4916309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06D13A-68B5-6842-B626-19C490270CA8}"/>
              </a:ext>
            </a:extLst>
          </p:cNvPr>
          <p:cNvCxnSpPr>
            <a:cxnSpLocks/>
          </p:cNvCxnSpPr>
          <p:nvPr/>
        </p:nvCxnSpPr>
        <p:spPr>
          <a:xfrm>
            <a:off x="600869" y="4199630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E542AC6-3C69-A144-A87F-312F444FDEEB}"/>
              </a:ext>
            </a:extLst>
          </p:cNvPr>
          <p:cNvGraphicFramePr>
            <a:graphicFrameLocks noGrp="1"/>
          </p:cNvGraphicFramePr>
          <p:nvPr/>
        </p:nvGraphicFramePr>
        <p:xfrm>
          <a:off x="1803716" y="519034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AE0E5E0-BF83-AB42-A74A-B971CF8F5F58}"/>
              </a:ext>
            </a:extLst>
          </p:cNvPr>
          <p:cNvSpPr txBox="1"/>
          <p:nvPr/>
        </p:nvSpPr>
        <p:spPr>
          <a:xfrm>
            <a:off x="8517766" y="162996"/>
            <a:ext cx="323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WHITE = Human, BLACK =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81788-6A20-4043-9885-444567E81290}"/>
              </a:ext>
            </a:extLst>
          </p:cNvPr>
          <p:cNvSpPr txBox="1"/>
          <p:nvPr/>
        </p:nvSpPr>
        <p:spPr>
          <a:xfrm>
            <a:off x="-8355" y="5820843"/>
            <a:ext cx="9662069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If we create an AI using just what we have right now</a:t>
            </a:r>
            <a:endParaRPr lang="en-KR" sz="32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43B2BA-7C0F-DA45-ACA4-F3E79FF04010}"/>
              </a:ext>
            </a:extLst>
          </p:cNvPr>
          <p:cNvCxnSpPr>
            <a:cxnSpLocks/>
          </p:cNvCxnSpPr>
          <p:nvPr/>
        </p:nvCxnSpPr>
        <p:spPr>
          <a:xfrm flipH="1">
            <a:off x="10159992" y="4312030"/>
            <a:ext cx="576816" cy="975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08215BE-A2B9-E941-9E68-C991CDC65AA4}"/>
              </a:ext>
            </a:extLst>
          </p:cNvPr>
          <p:cNvGraphicFramePr>
            <a:graphicFrameLocks noGrp="1"/>
          </p:cNvGraphicFramePr>
          <p:nvPr/>
        </p:nvGraphicFramePr>
        <p:xfrm>
          <a:off x="9344454" y="537576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EBA8C1F5-953B-2347-8372-C883857C8127}"/>
              </a:ext>
            </a:extLst>
          </p:cNvPr>
          <p:cNvSpPr/>
          <p:nvPr/>
        </p:nvSpPr>
        <p:spPr>
          <a:xfrm>
            <a:off x="2545399" y="945860"/>
            <a:ext cx="451945" cy="42093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33132A-9F8F-FD45-B0E6-9C5DB8942D9E}"/>
              </a:ext>
            </a:extLst>
          </p:cNvPr>
          <p:cNvSpPr/>
          <p:nvPr/>
        </p:nvSpPr>
        <p:spPr>
          <a:xfrm>
            <a:off x="9600975" y="1794789"/>
            <a:ext cx="451945" cy="42093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1552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45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0F5D43-F356-D043-A82A-5B490E2146D6}"/>
              </a:ext>
            </a:extLst>
          </p:cNvPr>
          <p:cNvGraphicFramePr>
            <a:graphicFrameLocks noGrp="1"/>
          </p:cNvGraphicFramePr>
          <p:nvPr/>
        </p:nvGraphicFramePr>
        <p:xfrm>
          <a:off x="2032008" y="951756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E8FDF6C-7B7B-8946-8DEE-77E148747FB6}"/>
              </a:ext>
            </a:extLst>
          </p:cNvPr>
          <p:cNvSpPr txBox="1"/>
          <p:nvPr/>
        </p:nvSpPr>
        <p:spPr>
          <a:xfrm>
            <a:off x="5043763" y="42360"/>
            <a:ext cx="3177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37E8CC-21B7-0840-A2E3-F17765F73F2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361479" y="227026"/>
            <a:ext cx="414008" cy="575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C87179A0-DA13-1A48-A93A-86DB9D1526CF}"/>
              </a:ext>
            </a:extLst>
          </p:cNvPr>
          <p:cNvGraphicFramePr>
            <a:graphicFrameLocks noGrp="1"/>
          </p:cNvGraphicFramePr>
          <p:nvPr/>
        </p:nvGraphicFramePr>
        <p:xfrm>
          <a:off x="389782" y="2402725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AD2296AD-D216-1C47-978B-4B24D987F430}"/>
              </a:ext>
            </a:extLst>
          </p:cNvPr>
          <p:cNvGraphicFramePr>
            <a:graphicFrameLocks noGrp="1"/>
          </p:cNvGraphicFramePr>
          <p:nvPr/>
        </p:nvGraphicFramePr>
        <p:xfrm>
          <a:off x="2997345" y="1807734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1E8C6D5E-440A-4241-831F-D00C5BC9A40E}"/>
              </a:ext>
            </a:extLst>
          </p:cNvPr>
          <p:cNvSpPr txBox="1"/>
          <p:nvPr/>
        </p:nvSpPr>
        <p:spPr>
          <a:xfrm>
            <a:off x="10358932" y="1372692"/>
            <a:ext cx="37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D45CBC-0FAB-B04E-A354-76155BC61241}"/>
              </a:ext>
            </a:extLst>
          </p:cNvPr>
          <p:cNvCxnSpPr>
            <a:cxnSpLocks/>
          </p:cNvCxnSpPr>
          <p:nvPr/>
        </p:nvCxnSpPr>
        <p:spPr>
          <a:xfrm>
            <a:off x="2312276" y="1235130"/>
            <a:ext cx="253439" cy="1184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91C7E69-2054-CB49-A6F5-A9539BB4DECC}"/>
              </a:ext>
            </a:extLst>
          </p:cNvPr>
          <p:cNvCxnSpPr>
            <a:cxnSpLocks/>
          </p:cNvCxnSpPr>
          <p:nvPr/>
        </p:nvCxnSpPr>
        <p:spPr>
          <a:xfrm>
            <a:off x="2845983" y="1222038"/>
            <a:ext cx="1164014" cy="519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1A377F-27B4-9E4F-B690-5FC118A79A7D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629143" y="2679087"/>
            <a:ext cx="539921" cy="121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4E72D73-A733-B344-ADCF-E28B5B629AA5}"/>
              </a:ext>
            </a:extLst>
          </p:cNvPr>
          <p:cNvGraphicFramePr>
            <a:graphicFrameLocks noGrp="1"/>
          </p:cNvGraphicFramePr>
          <p:nvPr/>
        </p:nvGraphicFramePr>
        <p:xfrm>
          <a:off x="407066" y="388924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C4ADCE3-BC4A-774A-A517-01F7FA7414D3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1169064" y="2680138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279310DF-E417-7C44-9480-03A6C5524ED2}"/>
              </a:ext>
            </a:extLst>
          </p:cNvPr>
          <p:cNvGraphicFramePr>
            <a:graphicFrameLocks noGrp="1"/>
          </p:cNvGraphicFramePr>
          <p:nvPr/>
        </p:nvGraphicFramePr>
        <p:xfrm>
          <a:off x="2235346" y="3654251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9BEADC5-B8A1-494D-A4A1-8C45F6C9F7CC}"/>
              </a:ext>
            </a:extLst>
          </p:cNvPr>
          <p:cNvCxnSpPr>
            <a:cxnSpLocks/>
          </p:cNvCxnSpPr>
          <p:nvPr/>
        </p:nvCxnSpPr>
        <p:spPr>
          <a:xfrm>
            <a:off x="10052920" y="2136624"/>
            <a:ext cx="387341" cy="1888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BF75F910-CE7F-6745-89A8-55032AB0F74E}"/>
              </a:ext>
            </a:extLst>
          </p:cNvPr>
          <p:cNvGraphicFramePr>
            <a:graphicFrameLocks noGrp="1"/>
          </p:cNvGraphicFramePr>
          <p:nvPr/>
        </p:nvGraphicFramePr>
        <p:xfrm>
          <a:off x="9596933" y="4025091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BBAB32-FC60-0943-B3E4-D3C61A1A903F}"/>
              </a:ext>
            </a:extLst>
          </p:cNvPr>
          <p:cNvCxnSpPr>
            <a:cxnSpLocks/>
          </p:cNvCxnSpPr>
          <p:nvPr/>
        </p:nvCxnSpPr>
        <p:spPr>
          <a:xfrm>
            <a:off x="3427990" y="3908874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A0818F4-2111-1448-B53E-0FB2A0B13573}"/>
              </a:ext>
            </a:extLst>
          </p:cNvPr>
          <p:cNvGraphicFramePr>
            <a:graphicFrameLocks noGrp="1"/>
          </p:cNvGraphicFramePr>
          <p:nvPr/>
        </p:nvGraphicFramePr>
        <p:xfrm>
          <a:off x="4599480" y="4916309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06D13A-68B5-6842-B626-19C490270CA8}"/>
              </a:ext>
            </a:extLst>
          </p:cNvPr>
          <p:cNvCxnSpPr>
            <a:cxnSpLocks/>
          </p:cNvCxnSpPr>
          <p:nvPr/>
        </p:nvCxnSpPr>
        <p:spPr>
          <a:xfrm>
            <a:off x="600869" y="4199630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E542AC6-3C69-A144-A87F-312F444FDEEB}"/>
              </a:ext>
            </a:extLst>
          </p:cNvPr>
          <p:cNvGraphicFramePr>
            <a:graphicFrameLocks noGrp="1"/>
          </p:cNvGraphicFramePr>
          <p:nvPr/>
        </p:nvGraphicFramePr>
        <p:xfrm>
          <a:off x="1803716" y="519034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AE0E5E0-BF83-AB42-A74A-B971CF8F5F58}"/>
              </a:ext>
            </a:extLst>
          </p:cNvPr>
          <p:cNvSpPr txBox="1"/>
          <p:nvPr/>
        </p:nvSpPr>
        <p:spPr>
          <a:xfrm>
            <a:off x="8517766" y="162996"/>
            <a:ext cx="323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WHITE = Human, BLACK =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81788-6A20-4043-9885-444567E81290}"/>
              </a:ext>
            </a:extLst>
          </p:cNvPr>
          <p:cNvSpPr txBox="1"/>
          <p:nvPr/>
        </p:nvSpPr>
        <p:spPr>
          <a:xfrm>
            <a:off x="-8355" y="5820843"/>
            <a:ext cx="9662069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If we create an AI using just what we have right now</a:t>
            </a:r>
            <a:endParaRPr lang="en-KR" sz="32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43B2BA-7C0F-DA45-ACA4-F3E79FF04010}"/>
              </a:ext>
            </a:extLst>
          </p:cNvPr>
          <p:cNvCxnSpPr>
            <a:cxnSpLocks/>
          </p:cNvCxnSpPr>
          <p:nvPr/>
        </p:nvCxnSpPr>
        <p:spPr>
          <a:xfrm flipH="1">
            <a:off x="10159992" y="4312030"/>
            <a:ext cx="576816" cy="975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08215BE-A2B9-E941-9E68-C991CDC65AA4}"/>
              </a:ext>
            </a:extLst>
          </p:cNvPr>
          <p:cNvGraphicFramePr>
            <a:graphicFrameLocks noGrp="1"/>
          </p:cNvGraphicFramePr>
          <p:nvPr/>
        </p:nvGraphicFramePr>
        <p:xfrm>
          <a:off x="9344454" y="537576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EBA8C1F5-953B-2347-8372-C883857C8127}"/>
              </a:ext>
            </a:extLst>
          </p:cNvPr>
          <p:cNvSpPr/>
          <p:nvPr/>
        </p:nvSpPr>
        <p:spPr>
          <a:xfrm>
            <a:off x="2545399" y="945860"/>
            <a:ext cx="451945" cy="42093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33132A-9F8F-FD45-B0E6-9C5DB8942D9E}"/>
              </a:ext>
            </a:extLst>
          </p:cNvPr>
          <p:cNvSpPr/>
          <p:nvPr/>
        </p:nvSpPr>
        <p:spPr>
          <a:xfrm>
            <a:off x="9600975" y="1794789"/>
            <a:ext cx="451945" cy="42093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3F646B0-4F13-334E-A6E2-62989FA80D7F}"/>
              </a:ext>
            </a:extLst>
          </p:cNvPr>
          <p:cNvSpPr/>
          <p:nvPr/>
        </p:nvSpPr>
        <p:spPr>
          <a:xfrm>
            <a:off x="10606664" y="3980996"/>
            <a:ext cx="451945" cy="42093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60104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46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0F5D43-F356-D043-A82A-5B490E2146D6}"/>
              </a:ext>
            </a:extLst>
          </p:cNvPr>
          <p:cNvGraphicFramePr>
            <a:graphicFrameLocks noGrp="1"/>
          </p:cNvGraphicFramePr>
          <p:nvPr/>
        </p:nvGraphicFramePr>
        <p:xfrm>
          <a:off x="2032008" y="951756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E8FDF6C-7B7B-8946-8DEE-77E148747FB6}"/>
              </a:ext>
            </a:extLst>
          </p:cNvPr>
          <p:cNvSpPr txBox="1"/>
          <p:nvPr/>
        </p:nvSpPr>
        <p:spPr>
          <a:xfrm>
            <a:off x="5043763" y="42360"/>
            <a:ext cx="3177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37E8CC-21B7-0840-A2E3-F17765F73F2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361479" y="227026"/>
            <a:ext cx="414008" cy="575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C87179A0-DA13-1A48-A93A-86DB9D1526CF}"/>
              </a:ext>
            </a:extLst>
          </p:cNvPr>
          <p:cNvGraphicFramePr>
            <a:graphicFrameLocks noGrp="1"/>
          </p:cNvGraphicFramePr>
          <p:nvPr/>
        </p:nvGraphicFramePr>
        <p:xfrm>
          <a:off x="389782" y="2402725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AD2296AD-D216-1C47-978B-4B24D987F430}"/>
              </a:ext>
            </a:extLst>
          </p:cNvPr>
          <p:cNvGraphicFramePr>
            <a:graphicFrameLocks noGrp="1"/>
          </p:cNvGraphicFramePr>
          <p:nvPr/>
        </p:nvGraphicFramePr>
        <p:xfrm>
          <a:off x="2997345" y="1807734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1E8C6D5E-440A-4241-831F-D00C5BC9A40E}"/>
              </a:ext>
            </a:extLst>
          </p:cNvPr>
          <p:cNvSpPr txBox="1"/>
          <p:nvPr/>
        </p:nvSpPr>
        <p:spPr>
          <a:xfrm>
            <a:off x="10358932" y="1372692"/>
            <a:ext cx="37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D45CBC-0FAB-B04E-A354-76155BC61241}"/>
              </a:ext>
            </a:extLst>
          </p:cNvPr>
          <p:cNvCxnSpPr>
            <a:cxnSpLocks/>
          </p:cNvCxnSpPr>
          <p:nvPr/>
        </p:nvCxnSpPr>
        <p:spPr>
          <a:xfrm>
            <a:off x="2312276" y="1235130"/>
            <a:ext cx="253439" cy="1184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91C7E69-2054-CB49-A6F5-A9539BB4DECC}"/>
              </a:ext>
            </a:extLst>
          </p:cNvPr>
          <p:cNvCxnSpPr>
            <a:cxnSpLocks/>
          </p:cNvCxnSpPr>
          <p:nvPr/>
        </p:nvCxnSpPr>
        <p:spPr>
          <a:xfrm>
            <a:off x="2845983" y="1222038"/>
            <a:ext cx="1164014" cy="519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1A377F-27B4-9E4F-B690-5FC118A79A7D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629143" y="2679087"/>
            <a:ext cx="539921" cy="121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4E72D73-A733-B344-ADCF-E28B5B629AA5}"/>
              </a:ext>
            </a:extLst>
          </p:cNvPr>
          <p:cNvGraphicFramePr>
            <a:graphicFrameLocks noGrp="1"/>
          </p:cNvGraphicFramePr>
          <p:nvPr/>
        </p:nvGraphicFramePr>
        <p:xfrm>
          <a:off x="407066" y="388924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C4ADCE3-BC4A-774A-A517-01F7FA7414D3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1169064" y="2680138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279310DF-E417-7C44-9480-03A6C5524ED2}"/>
              </a:ext>
            </a:extLst>
          </p:cNvPr>
          <p:cNvGraphicFramePr>
            <a:graphicFrameLocks noGrp="1"/>
          </p:cNvGraphicFramePr>
          <p:nvPr/>
        </p:nvGraphicFramePr>
        <p:xfrm>
          <a:off x="2235346" y="3654251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9BEADC5-B8A1-494D-A4A1-8C45F6C9F7CC}"/>
              </a:ext>
            </a:extLst>
          </p:cNvPr>
          <p:cNvCxnSpPr>
            <a:cxnSpLocks/>
          </p:cNvCxnSpPr>
          <p:nvPr/>
        </p:nvCxnSpPr>
        <p:spPr>
          <a:xfrm>
            <a:off x="10052920" y="2136624"/>
            <a:ext cx="387341" cy="1888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BF75F910-CE7F-6745-89A8-55032AB0F74E}"/>
              </a:ext>
            </a:extLst>
          </p:cNvPr>
          <p:cNvGraphicFramePr>
            <a:graphicFrameLocks noGrp="1"/>
          </p:cNvGraphicFramePr>
          <p:nvPr/>
        </p:nvGraphicFramePr>
        <p:xfrm>
          <a:off x="9596933" y="4025091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BBAB32-FC60-0943-B3E4-D3C61A1A903F}"/>
              </a:ext>
            </a:extLst>
          </p:cNvPr>
          <p:cNvCxnSpPr>
            <a:cxnSpLocks/>
          </p:cNvCxnSpPr>
          <p:nvPr/>
        </p:nvCxnSpPr>
        <p:spPr>
          <a:xfrm>
            <a:off x="3427990" y="3908874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A0818F4-2111-1448-B53E-0FB2A0B13573}"/>
              </a:ext>
            </a:extLst>
          </p:cNvPr>
          <p:cNvGraphicFramePr>
            <a:graphicFrameLocks noGrp="1"/>
          </p:cNvGraphicFramePr>
          <p:nvPr/>
        </p:nvGraphicFramePr>
        <p:xfrm>
          <a:off x="4599480" y="4916309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06D13A-68B5-6842-B626-19C490270CA8}"/>
              </a:ext>
            </a:extLst>
          </p:cNvPr>
          <p:cNvCxnSpPr>
            <a:cxnSpLocks/>
          </p:cNvCxnSpPr>
          <p:nvPr/>
        </p:nvCxnSpPr>
        <p:spPr>
          <a:xfrm>
            <a:off x="600869" y="4199630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E542AC6-3C69-A144-A87F-312F444FDEEB}"/>
              </a:ext>
            </a:extLst>
          </p:cNvPr>
          <p:cNvGraphicFramePr>
            <a:graphicFrameLocks noGrp="1"/>
          </p:cNvGraphicFramePr>
          <p:nvPr/>
        </p:nvGraphicFramePr>
        <p:xfrm>
          <a:off x="1803716" y="519034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AE0E5E0-BF83-AB42-A74A-B971CF8F5F58}"/>
              </a:ext>
            </a:extLst>
          </p:cNvPr>
          <p:cNvSpPr txBox="1"/>
          <p:nvPr/>
        </p:nvSpPr>
        <p:spPr>
          <a:xfrm>
            <a:off x="8517766" y="162996"/>
            <a:ext cx="323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WHITE = Human, BLACK =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81788-6A20-4043-9885-444567E81290}"/>
              </a:ext>
            </a:extLst>
          </p:cNvPr>
          <p:cNvSpPr txBox="1"/>
          <p:nvPr/>
        </p:nvSpPr>
        <p:spPr>
          <a:xfrm>
            <a:off x="-8355" y="5820843"/>
            <a:ext cx="9662069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If we create an AI using just what we have right now</a:t>
            </a:r>
            <a:endParaRPr lang="en-KR" sz="32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43B2BA-7C0F-DA45-ACA4-F3E79FF04010}"/>
              </a:ext>
            </a:extLst>
          </p:cNvPr>
          <p:cNvCxnSpPr>
            <a:cxnSpLocks/>
          </p:cNvCxnSpPr>
          <p:nvPr/>
        </p:nvCxnSpPr>
        <p:spPr>
          <a:xfrm flipH="1">
            <a:off x="10159992" y="4312030"/>
            <a:ext cx="576816" cy="975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08215BE-A2B9-E941-9E68-C991CDC65AA4}"/>
              </a:ext>
            </a:extLst>
          </p:cNvPr>
          <p:cNvGraphicFramePr>
            <a:graphicFrameLocks noGrp="1"/>
          </p:cNvGraphicFramePr>
          <p:nvPr/>
        </p:nvGraphicFramePr>
        <p:xfrm>
          <a:off x="9344454" y="537576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EBA8C1F5-953B-2347-8372-C883857C8127}"/>
              </a:ext>
            </a:extLst>
          </p:cNvPr>
          <p:cNvSpPr/>
          <p:nvPr/>
        </p:nvSpPr>
        <p:spPr>
          <a:xfrm>
            <a:off x="2545399" y="945860"/>
            <a:ext cx="451945" cy="42093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33132A-9F8F-FD45-B0E6-9C5DB8942D9E}"/>
              </a:ext>
            </a:extLst>
          </p:cNvPr>
          <p:cNvSpPr/>
          <p:nvPr/>
        </p:nvSpPr>
        <p:spPr>
          <a:xfrm>
            <a:off x="9600975" y="1794789"/>
            <a:ext cx="451945" cy="42093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3F646B0-4F13-334E-A6E2-62989FA80D7F}"/>
              </a:ext>
            </a:extLst>
          </p:cNvPr>
          <p:cNvSpPr/>
          <p:nvPr/>
        </p:nvSpPr>
        <p:spPr>
          <a:xfrm>
            <a:off x="10642478" y="3989162"/>
            <a:ext cx="451945" cy="42093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28C754C-6602-0245-86E5-90A69933F627}"/>
              </a:ext>
            </a:extLst>
          </p:cNvPr>
          <p:cNvSpPr/>
          <p:nvPr/>
        </p:nvSpPr>
        <p:spPr>
          <a:xfrm>
            <a:off x="9880479" y="5347023"/>
            <a:ext cx="451945" cy="42093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D085FD-7803-C04F-AC99-B34CB439ECFC}"/>
              </a:ext>
            </a:extLst>
          </p:cNvPr>
          <p:cNvSpPr txBox="1"/>
          <p:nvPr/>
        </p:nvSpPr>
        <p:spPr>
          <a:xfrm>
            <a:off x="7925045" y="5041186"/>
            <a:ext cx="131157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KR" b="1" dirty="0"/>
              <a:t>RANDOM!</a:t>
            </a:r>
          </a:p>
        </p:txBody>
      </p:sp>
    </p:spTree>
    <p:extLst>
      <p:ext uri="{BB962C8B-B14F-4D97-AF65-F5344CB8AC3E}">
        <p14:creationId xmlns:p14="http://schemas.microsoft.com/office/powerpoint/2010/main" val="1479404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47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0F5D43-F356-D043-A82A-5B490E2146D6}"/>
              </a:ext>
            </a:extLst>
          </p:cNvPr>
          <p:cNvGraphicFramePr>
            <a:graphicFrameLocks noGrp="1"/>
          </p:cNvGraphicFramePr>
          <p:nvPr/>
        </p:nvGraphicFramePr>
        <p:xfrm>
          <a:off x="2032008" y="951756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E8FDF6C-7B7B-8946-8DEE-77E148747FB6}"/>
              </a:ext>
            </a:extLst>
          </p:cNvPr>
          <p:cNvSpPr txBox="1"/>
          <p:nvPr/>
        </p:nvSpPr>
        <p:spPr>
          <a:xfrm>
            <a:off x="5043763" y="42360"/>
            <a:ext cx="3177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37E8CC-21B7-0840-A2E3-F17765F73F2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361479" y="227026"/>
            <a:ext cx="414008" cy="575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C87179A0-DA13-1A48-A93A-86DB9D1526CF}"/>
              </a:ext>
            </a:extLst>
          </p:cNvPr>
          <p:cNvGraphicFramePr>
            <a:graphicFrameLocks noGrp="1"/>
          </p:cNvGraphicFramePr>
          <p:nvPr/>
        </p:nvGraphicFramePr>
        <p:xfrm>
          <a:off x="389782" y="2402725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AD2296AD-D216-1C47-978B-4B24D987F430}"/>
              </a:ext>
            </a:extLst>
          </p:cNvPr>
          <p:cNvGraphicFramePr>
            <a:graphicFrameLocks noGrp="1"/>
          </p:cNvGraphicFramePr>
          <p:nvPr/>
        </p:nvGraphicFramePr>
        <p:xfrm>
          <a:off x="2997345" y="1807734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1E8C6D5E-440A-4241-831F-D00C5BC9A40E}"/>
              </a:ext>
            </a:extLst>
          </p:cNvPr>
          <p:cNvSpPr txBox="1"/>
          <p:nvPr/>
        </p:nvSpPr>
        <p:spPr>
          <a:xfrm>
            <a:off x="10358932" y="1372692"/>
            <a:ext cx="37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D45CBC-0FAB-B04E-A354-76155BC61241}"/>
              </a:ext>
            </a:extLst>
          </p:cNvPr>
          <p:cNvCxnSpPr>
            <a:cxnSpLocks/>
          </p:cNvCxnSpPr>
          <p:nvPr/>
        </p:nvCxnSpPr>
        <p:spPr>
          <a:xfrm>
            <a:off x="2312276" y="1235130"/>
            <a:ext cx="253439" cy="1184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91C7E69-2054-CB49-A6F5-A9539BB4DECC}"/>
              </a:ext>
            </a:extLst>
          </p:cNvPr>
          <p:cNvCxnSpPr>
            <a:cxnSpLocks/>
          </p:cNvCxnSpPr>
          <p:nvPr/>
        </p:nvCxnSpPr>
        <p:spPr>
          <a:xfrm>
            <a:off x="2845983" y="1222038"/>
            <a:ext cx="1164014" cy="519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1A377F-27B4-9E4F-B690-5FC118A79A7D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629143" y="2679087"/>
            <a:ext cx="539921" cy="121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4E72D73-A733-B344-ADCF-E28B5B629AA5}"/>
              </a:ext>
            </a:extLst>
          </p:cNvPr>
          <p:cNvGraphicFramePr>
            <a:graphicFrameLocks noGrp="1"/>
          </p:cNvGraphicFramePr>
          <p:nvPr/>
        </p:nvGraphicFramePr>
        <p:xfrm>
          <a:off x="407066" y="388924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C4ADCE3-BC4A-774A-A517-01F7FA7414D3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1169064" y="2680138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279310DF-E417-7C44-9480-03A6C5524ED2}"/>
              </a:ext>
            </a:extLst>
          </p:cNvPr>
          <p:cNvGraphicFramePr>
            <a:graphicFrameLocks noGrp="1"/>
          </p:cNvGraphicFramePr>
          <p:nvPr/>
        </p:nvGraphicFramePr>
        <p:xfrm>
          <a:off x="2235346" y="3654251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9BEADC5-B8A1-494D-A4A1-8C45F6C9F7CC}"/>
              </a:ext>
            </a:extLst>
          </p:cNvPr>
          <p:cNvCxnSpPr>
            <a:cxnSpLocks/>
          </p:cNvCxnSpPr>
          <p:nvPr/>
        </p:nvCxnSpPr>
        <p:spPr>
          <a:xfrm>
            <a:off x="10052920" y="2136624"/>
            <a:ext cx="387341" cy="1888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BF75F910-CE7F-6745-89A8-55032AB0F74E}"/>
              </a:ext>
            </a:extLst>
          </p:cNvPr>
          <p:cNvGraphicFramePr>
            <a:graphicFrameLocks noGrp="1"/>
          </p:cNvGraphicFramePr>
          <p:nvPr/>
        </p:nvGraphicFramePr>
        <p:xfrm>
          <a:off x="9596933" y="4025091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BBAB32-FC60-0943-B3E4-D3C61A1A903F}"/>
              </a:ext>
            </a:extLst>
          </p:cNvPr>
          <p:cNvCxnSpPr>
            <a:cxnSpLocks/>
          </p:cNvCxnSpPr>
          <p:nvPr/>
        </p:nvCxnSpPr>
        <p:spPr>
          <a:xfrm>
            <a:off x="3427990" y="3908874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A0818F4-2111-1448-B53E-0FB2A0B13573}"/>
              </a:ext>
            </a:extLst>
          </p:cNvPr>
          <p:cNvGraphicFramePr>
            <a:graphicFrameLocks noGrp="1"/>
          </p:cNvGraphicFramePr>
          <p:nvPr/>
        </p:nvGraphicFramePr>
        <p:xfrm>
          <a:off x="4599480" y="4916309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06D13A-68B5-6842-B626-19C490270CA8}"/>
              </a:ext>
            </a:extLst>
          </p:cNvPr>
          <p:cNvCxnSpPr>
            <a:cxnSpLocks/>
          </p:cNvCxnSpPr>
          <p:nvPr/>
        </p:nvCxnSpPr>
        <p:spPr>
          <a:xfrm>
            <a:off x="600869" y="4199630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E542AC6-3C69-A144-A87F-312F444FDEEB}"/>
              </a:ext>
            </a:extLst>
          </p:cNvPr>
          <p:cNvGraphicFramePr>
            <a:graphicFrameLocks noGrp="1"/>
          </p:cNvGraphicFramePr>
          <p:nvPr/>
        </p:nvGraphicFramePr>
        <p:xfrm>
          <a:off x="1803716" y="519034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AE0E5E0-BF83-AB42-A74A-B971CF8F5F58}"/>
              </a:ext>
            </a:extLst>
          </p:cNvPr>
          <p:cNvSpPr txBox="1"/>
          <p:nvPr/>
        </p:nvSpPr>
        <p:spPr>
          <a:xfrm>
            <a:off x="8517766" y="162996"/>
            <a:ext cx="323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WHITE = Human, BLACK =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81788-6A20-4043-9885-444567E81290}"/>
              </a:ext>
            </a:extLst>
          </p:cNvPr>
          <p:cNvSpPr txBox="1"/>
          <p:nvPr/>
        </p:nvSpPr>
        <p:spPr>
          <a:xfrm>
            <a:off x="-8355" y="5820843"/>
            <a:ext cx="7508787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Usually, randomness isn’t too intelligent</a:t>
            </a:r>
            <a:endParaRPr lang="en-KR" sz="32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43B2BA-7C0F-DA45-ACA4-F3E79FF04010}"/>
              </a:ext>
            </a:extLst>
          </p:cNvPr>
          <p:cNvCxnSpPr>
            <a:cxnSpLocks/>
          </p:cNvCxnSpPr>
          <p:nvPr/>
        </p:nvCxnSpPr>
        <p:spPr>
          <a:xfrm flipH="1">
            <a:off x="10159992" y="4312030"/>
            <a:ext cx="576816" cy="975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08215BE-A2B9-E941-9E68-C991CDC65AA4}"/>
              </a:ext>
            </a:extLst>
          </p:cNvPr>
          <p:cNvGraphicFramePr>
            <a:graphicFrameLocks noGrp="1"/>
          </p:cNvGraphicFramePr>
          <p:nvPr/>
        </p:nvGraphicFramePr>
        <p:xfrm>
          <a:off x="9344454" y="537576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EBA8C1F5-953B-2347-8372-C883857C8127}"/>
              </a:ext>
            </a:extLst>
          </p:cNvPr>
          <p:cNvSpPr/>
          <p:nvPr/>
        </p:nvSpPr>
        <p:spPr>
          <a:xfrm>
            <a:off x="2545399" y="945860"/>
            <a:ext cx="451945" cy="42093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33132A-9F8F-FD45-B0E6-9C5DB8942D9E}"/>
              </a:ext>
            </a:extLst>
          </p:cNvPr>
          <p:cNvSpPr/>
          <p:nvPr/>
        </p:nvSpPr>
        <p:spPr>
          <a:xfrm>
            <a:off x="9600975" y="1794789"/>
            <a:ext cx="451945" cy="42093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3F646B0-4F13-334E-A6E2-62989FA80D7F}"/>
              </a:ext>
            </a:extLst>
          </p:cNvPr>
          <p:cNvSpPr/>
          <p:nvPr/>
        </p:nvSpPr>
        <p:spPr>
          <a:xfrm>
            <a:off x="10642478" y="3989162"/>
            <a:ext cx="451945" cy="42093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28C754C-6602-0245-86E5-90A69933F627}"/>
              </a:ext>
            </a:extLst>
          </p:cNvPr>
          <p:cNvSpPr/>
          <p:nvPr/>
        </p:nvSpPr>
        <p:spPr>
          <a:xfrm>
            <a:off x="9880479" y="5347023"/>
            <a:ext cx="451945" cy="42093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D085FD-7803-C04F-AC99-B34CB439ECFC}"/>
              </a:ext>
            </a:extLst>
          </p:cNvPr>
          <p:cNvSpPr txBox="1"/>
          <p:nvPr/>
        </p:nvSpPr>
        <p:spPr>
          <a:xfrm>
            <a:off x="7925045" y="5041186"/>
            <a:ext cx="131157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KR" b="1" dirty="0"/>
              <a:t>RANDOM!</a:t>
            </a:r>
          </a:p>
        </p:txBody>
      </p:sp>
    </p:spTree>
    <p:extLst>
      <p:ext uri="{BB962C8B-B14F-4D97-AF65-F5344CB8AC3E}">
        <p14:creationId xmlns:p14="http://schemas.microsoft.com/office/powerpoint/2010/main" val="21175201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48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0F5D43-F356-D043-A82A-5B490E2146D6}"/>
              </a:ext>
            </a:extLst>
          </p:cNvPr>
          <p:cNvGraphicFramePr>
            <a:graphicFrameLocks noGrp="1"/>
          </p:cNvGraphicFramePr>
          <p:nvPr/>
        </p:nvGraphicFramePr>
        <p:xfrm>
          <a:off x="2032008" y="951756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E8FDF6C-7B7B-8946-8DEE-77E148747FB6}"/>
              </a:ext>
            </a:extLst>
          </p:cNvPr>
          <p:cNvSpPr txBox="1"/>
          <p:nvPr/>
        </p:nvSpPr>
        <p:spPr>
          <a:xfrm>
            <a:off x="5043763" y="42360"/>
            <a:ext cx="3177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37E8CC-21B7-0840-A2E3-F17765F73F2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361479" y="227026"/>
            <a:ext cx="414008" cy="575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C87179A0-DA13-1A48-A93A-86DB9D1526CF}"/>
              </a:ext>
            </a:extLst>
          </p:cNvPr>
          <p:cNvGraphicFramePr>
            <a:graphicFrameLocks noGrp="1"/>
          </p:cNvGraphicFramePr>
          <p:nvPr/>
        </p:nvGraphicFramePr>
        <p:xfrm>
          <a:off x="389782" y="2402725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AD2296AD-D216-1C47-978B-4B24D987F430}"/>
              </a:ext>
            </a:extLst>
          </p:cNvPr>
          <p:cNvGraphicFramePr>
            <a:graphicFrameLocks noGrp="1"/>
          </p:cNvGraphicFramePr>
          <p:nvPr/>
        </p:nvGraphicFramePr>
        <p:xfrm>
          <a:off x="2997345" y="1807734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1139671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2574739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82079428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2336921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81310228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848935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53225232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091339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72298202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94146701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57684301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9039868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962508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1E8C6D5E-440A-4241-831F-D00C5BC9A40E}"/>
              </a:ext>
            </a:extLst>
          </p:cNvPr>
          <p:cNvSpPr txBox="1"/>
          <p:nvPr/>
        </p:nvSpPr>
        <p:spPr>
          <a:xfrm>
            <a:off x="10358932" y="1372692"/>
            <a:ext cx="37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…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D45CBC-0FAB-B04E-A354-76155BC61241}"/>
              </a:ext>
            </a:extLst>
          </p:cNvPr>
          <p:cNvCxnSpPr>
            <a:cxnSpLocks/>
          </p:cNvCxnSpPr>
          <p:nvPr/>
        </p:nvCxnSpPr>
        <p:spPr>
          <a:xfrm>
            <a:off x="2312276" y="1235130"/>
            <a:ext cx="253439" cy="1184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91C7E69-2054-CB49-A6F5-A9539BB4DECC}"/>
              </a:ext>
            </a:extLst>
          </p:cNvPr>
          <p:cNvCxnSpPr>
            <a:cxnSpLocks/>
          </p:cNvCxnSpPr>
          <p:nvPr/>
        </p:nvCxnSpPr>
        <p:spPr>
          <a:xfrm>
            <a:off x="2845983" y="1222038"/>
            <a:ext cx="1164014" cy="519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1A377F-27B4-9E4F-B690-5FC118A79A7D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629143" y="2679087"/>
            <a:ext cx="539921" cy="121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4E72D73-A733-B344-ADCF-E28B5B629AA5}"/>
              </a:ext>
            </a:extLst>
          </p:cNvPr>
          <p:cNvGraphicFramePr>
            <a:graphicFrameLocks noGrp="1"/>
          </p:cNvGraphicFramePr>
          <p:nvPr/>
        </p:nvGraphicFramePr>
        <p:xfrm>
          <a:off x="407066" y="388924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C4ADCE3-BC4A-774A-A517-01F7FA7414D3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1169064" y="2680138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279310DF-E417-7C44-9480-03A6C5524ED2}"/>
              </a:ext>
            </a:extLst>
          </p:cNvPr>
          <p:cNvGraphicFramePr>
            <a:graphicFrameLocks noGrp="1"/>
          </p:cNvGraphicFramePr>
          <p:nvPr/>
        </p:nvGraphicFramePr>
        <p:xfrm>
          <a:off x="2235346" y="3654251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9BEADC5-B8A1-494D-A4A1-8C45F6C9F7CC}"/>
              </a:ext>
            </a:extLst>
          </p:cNvPr>
          <p:cNvCxnSpPr>
            <a:cxnSpLocks/>
          </p:cNvCxnSpPr>
          <p:nvPr/>
        </p:nvCxnSpPr>
        <p:spPr>
          <a:xfrm>
            <a:off x="10052920" y="2136624"/>
            <a:ext cx="387341" cy="1888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BF75F910-CE7F-6745-89A8-55032AB0F74E}"/>
              </a:ext>
            </a:extLst>
          </p:cNvPr>
          <p:cNvGraphicFramePr>
            <a:graphicFrameLocks noGrp="1"/>
          </p:cNvGraphicFramePr>
          <p:nvPr/>
        </p:nvGraphicFramePr>
        <p:xfrm>
          <a:off x="9596933" y="4025091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BBAB32-FC60-0943-B3E4-D3C61A1A903F}"/>
              </a:ext>
            </a:extLst>
          </p:cNvPr>
          <p:cNvCxnSpPr>
            <a:cxnSpLocks/>
          </p:cNvCxnSpPr>
          <p:nvPr/>
        </p:nvCxnSpPr>
        <p:spPr>
          <a:xfrm>
            <a:off x="3427990" y="3908874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A0818F4-2111-1448-B53E-0FB2A0B13573}"/>
              </a:ext>
            </a:extLst>
          </p:cNvPr>
          <p:cNvGraphicFramePr>
            <a:graphicFrameLocks noGrp="1"/>
          </p:cNvGraphicFramePr>
          <p:nvPr/>
        </p:nvGraphicFramePr>
        <p:xfrm>
          <a:off x="4599480" y="4916309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06D13A-68B5-6842-B626-19C490270CA8}"/>
              </a:ext>
            </a:extLst>
          </p:cNvPr>
          <p:cNvCxnSpPr>
            <a:cxnSpLocks/>
          </p:cNvCxnSpPr>
          <p:nvPr/>
        </p:nvCxnSpPr>
        <p:spPr>
          <a:xfrm>
            <a:off x="600869" y="4199630"/>
            <a:ext cx="1828280" cy="9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E542AC6-3C69-A144-A87F-312F444FDEEB}"/>
              </a:ext>
            </a:extLst>
          </p:cNvPr>
          <p:cNvGraphicFramePr>
            <a:graphicFrameLocks noGrp="1"/>
          </p:cNvGraphicFramePr>
          <p:nvPr/>
        </p:nvGraphicFramePr>
        <p:xfrm>
          <a:off x="1803716" y="519034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AE0E5E0-BF83-AB42-A74A-B971CF8F5F58}"/>
              </a:ext>
            </a:extLst>
          </p:cNvPr>
          <p:cNvSpPr txBox="1"/>
          <p:nvPr/>
        </p:nvSpPr>
        <p:spPr>
          <a:xfrm>
            <a:off x="8517766" y="162996"/>
            <a:ext cx="323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WHITE = Human, BLACK =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81788-6A20-4043-9885-444567E81290}"/>
              </a:ext>
            </a:extLst>
          </p:cNvPr>
          <p:cNvSpPr txBox="1"/>
          <p:nvPr/>
        </p:nvSpPr>
        <p:spPr>
          <a:xfrm>
            <a:off x="-8355" y="5820843"/>
            <a:ext cx="9020290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So, we need to create a logic for the AI to follow</a:t>
            </a:r>
            <a:endParaRPr lang="en-KR" sz="32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43B2BA-7C0F-DA45-ACA4-F3E79FF04010}"/>
              </a:ext>
            </a:extLst>
          </p:cNvPr>
          <p:cNvCxnSpPr>
            <a:cxnSpLocks/>
          </p:cNvCxnSpPr>
          <p:nvPr/>
        </p:nvCxnSpPr>
        <p:spPr>
          <a:xfrm flipH="1">
            <a:off x="10159992" y="4312030"/>
            <a:ext cx="576816" cy="975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08215BE-A2B9-E941-9E68-C991CDC65AA4}"/>
              </a:ext>
            </a:extLst>
          </p:cNvPr>
          <p:cNvGraphicFramePr>
            <a:graphicFrameLocks noGrp="1"/>
          </p:cNvGraphicFramePr>
          <p:nvPr/>
        </p:nvGraphicFramePr>
        <p:xfrm>
          <a:off x="9344454" y="5375765"/>
          <a:ext cx="1523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263978530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62599313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3676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993078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EBA8C1F5-953B-2347-8372-C883857C8127}"/>
              </a:ext>
            </a:extLst>
          </p:cNvPr>
          <p:cNvSpPr/>
          <p:nvPr/>
        </p:nvSpPr>
        <p:spPr>
          <a:xfrm>
            <a:off x="2545399" y="945860"/>
            <a:ext cx="451945" cy="42093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33132A-9F8F-FD45-B0E6-9C5DB8942D9E}"/>
              </a:ext>
            </a:extLst>
          </p:cNvPr>
          <p:cNvSpPr/>
          <p:nvPr/>
        </p:nvSpPr>
        <p:spPr>
          <a:xfrm>
            <a:off x="9600975" y="1794789"/>
            <a:ext cx="451945" cy="42093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3F646B0-4F13-334E-A6E2-62989FA80D7F}"/>
              </a:ext>
            </a:extLst>
          </p:cNvPr>
          <p:cNvSpPr/>
          <p:nvPr/>
        </p:nvSpPr>
        <p:spPr>
          <a:xfrm>
            <a:off x="10642478" y="3989162"/>
            <a:ext cx="451945" cy="42093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28C754C-6602-0245-86E5-90A69933F627}"/>
              </a:ext>
            </a:extLst>
          </p:cNvPr>
          <p:cNvSpPr/>
          <p:nvPr/>
        </p:nvSpPr>
        <p:spPr>
          <a:xfrm>
            <a:off x="9880479" y="5347023"/>
            <a:ext cx="451945" cy="42093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D085FD-7803-C04F-AC99-B34CB439ECFC}"/>
              </a:ext>
            </a:extLst>
          </p:cNvPr>
          <p:cNvSpPr txBox="1"/>
          <p:nvPr/>
        </p:nvSpPr>
        <p:spPr>
          <a:xfrm>
            <a:off x="7925045" y="5041186"/>
            <a:ext cx="131157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KR" b="1" dirty="0"/>
              <a:t>RANDOM!</a:t>
            </a:r>
          </a:p>
        </p:txBody>
      </p:sp>
    </p:spTree>
    <p:extLst>
      <p:ext uri="{BB962C8B-B14F-4D97-AF65-F5344CB8AC3E}">
        <p14:creationId xmlns:p14="http://schemas.microsoft.com/office/powerpoint/2010/main" val="98913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F2285-3B2B-D84B-9BBA-A7C1D50C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Industrial Revolutions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171BA-EF4C-4F49-904B-E63D765A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5FDA3-1512-C14B-98EA-85EE795F2C95}"/>
              </a:ext>
            </a:extLst>
          </p:cNvPr>
          <p:cNvSpPr txBox="1"/>
          <p:nvPr/>
        </p:nvSpPr>
        <p:spPr>
          <a:xfrm>
            <a:off x="1371600" y="2594127"/>
            <a:ext cx="7776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/>
              <a:t>What’s next?</a:t>
            </a:r>
          </a:p>
          <a:p>
            <a:endParaRPr lang="en-KR" sz="3200" b="1" dirty="0"/>
          </a:p>
          <a:p>
            <a:r>
              <a:rPr lang="en-KR" sz="3200" b="1" dirty="0"/>
              <a:t>Time to make mental work easier to do!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15458-244B-114E-83C1-3234BA97E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04" y="4383551"/>
            <a:ext cx="2668392" cy="1871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E2742C-9397-F04F-BDBB-FD0609271859}"/>
              </a:ext>
            </a:extLst>
          </p:cNvPr>
          <p:cNvSpPr txBox="1"/>
          <p:nvPr/>
        </p:nvSpPr>
        <p:spPr>
          <a:xfrm>
            <a:off x="8638310" y="4277931"/>
            <a:ext cx="158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Using A</a:t>
            </a:r>
            <a:r>
              <a:rPr lang="en-US" sz="2400" b="1" dirty="0"/>
              <a:t>I</a:t>
            </a:r>
            <a:r>
              <a:rPr lang="en-KR" sz="2400" b="1" dirty="0"/>
              <a:t>s!</a:t>
            </a:r>
          </a:p>
        </p:txBody>
      </p:sp>
    </p:spTree>
    <p:extLst>
      <p:ext uri="{BB962C8B-B14F-4D97-AF65-F5344CB8AC3E}">
        <p14:creationId xmlns:p14="http://schemas.microsoft.com/office/powerpoint/2010/main" val="2004166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E1BE91-54E8-8A4F-83DC-1E3523CA1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04445"/>
            <a:ext cx="9144000" cy="2826182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en-US" sz="4400" spc="750" dirty="0">
                <a:solidFill>
                  <a:schemeClr val="bg1"/>
                </a:solidFill>
              </a:rPr>
              <a:t>Heuristics &amp; </a:t>
            </a:r>
            <a:br>
              <a:rPr lang="en-US" sz="4400" spc="750" dirty="0">
                <a:solidFill>
                  <a:schemeClr val="bg1"/>
                </a:solidFill>
              </a:rPr>
            </a:br>
            <a:r>
              <a:rPr lang="en-US" sz="4400" spc="750" dirty="0">
                <a:solidFill>
                  <a:schemeClr val="bg1"/>
                </a:solidFill>
              </a:rPr>
              <a:t>Minimax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6600D-BABF-8140-B8C2-2C104F39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 smtClean="0"/>
              <a:pPr defTabSz="914400">
                <a:spcAft>
                  <a:spcPts val="600"/>
                </a:spcAft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97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50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51406-CC4A-3446-858B-18D6FB5CB196}"/>
              </a:ext>
            </a:extLst>
          </p:cNvPr>
          <p:cNvSpPr txBox="1"/>
          <p:nvPr/>
        </p:nvSpPr>
        <p:spPr>
          <a:xfrm>
            <a:off x="1240221" y="1324304"/>
            <a:ext cx="6185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Computers usually follow a True/False logic</a:t>
            </a:r>
          </a:p>
        </p:txBody>
      </p:sp>
    </p:spTree>
    <p:extLst>
      <p:ext uri="{BB962C8B-B14F-4D97-AF65-F5344CB8AC3E}">
        <p14:creationId xmlns:p14="http://schemas.microsoft.com/office/powerpoint/2010/main" val="1924427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51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51406-CC4A-3446-858B-18D6FB5CB196}"/>
              </a:ext>
            </a:extLst>
          </p:cNvPr>
          <p:cNvSpPr txBox="1"/>
          <p:nvPr/>
        </p:nvSpPr>
        <p:spPr>
          <a:xfrm>
            <a:off x="1240221" y="1324304"/>
            <a:ext cx="6185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Computers usually follow a True/False logic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DD2BF-626F-F54A-9CA5-53D7FA777ED8}"/>
              </a:ext>
            </a:extLst>
          </p:cNvPr>
          <p:cNvSpPr txBox="1"/>
          <p:nvPr/>
        </p:nvSpPr>
        <p:spPr>
          <a:xfrm>
            <a:off x="1337606" y="2669627"/>
            <a:ext cx="2995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2 &gt; 1			True!</a:t>
            </a:r>
          </a:p>
          <a:p>
            <a:endParaRPr lang="en-KR" sz="2400" dirty="0"/>
          </a:p>
          <a:p>
            <a:r>
              <a:rPr lang="en-KR" sz="2400" dirty="0"/>
              <a:t>100 &lt; 103	True!</a:t>
            </a:r>
          </a:p>
          <a:p>
            <a:endParaRPr lang="en-KR" sz="2400" dirty="0"/>
          </a:p>
          <a:p>
            <a:r>
              <a:rPr lang="en-KR" sz="2400" dirty="0"/>
              <a:t>-1 = 1			False!</a:t>
            </a:r>
          </a:p>
          <a:p>
            <a:endParaRPr lang="en-KR" sz="2400" dirty="0"/>
          </a:p>
        </p:txBody>
      </p:sp>
    </p:spTree>
    <p:extLst>
      <p:ext uri="{BB962C8B-B14F-4D97-AF65-F5344CB8AC3E}">
        <p14:creationId xmlns:p14="http://schemas.microsoft.com/office/powerpoint/2010/main" val="1435377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52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51406-CC4A-3446-858B-18D6FB5CB196}"/>
              </a:ext>
            </a:extLst>
          </p:cNvPr>
          <p:cNvSpPr txBox="1"/>
          <p:nvPr/>
        </p:nvSpPr>
        <p:spPr>
          <a:xfrm>
            <a:off x="1240221" y="1324304"/>
            <a:ext cx="6185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Computers usually follow a True/False logic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DD2BF-626F-F54A-9CA5-53D7FA777ED8}"/>
              </a:ext>
            </a:extLst>
          </p:cNvPr>
          <p:cNvSpPr txBox="1"/>
          <p:nvPr/>
        </p:nvSpPr>
        <p:spPr>
          <a:xfrm>
            <a:off x="1337606" y="2669627"/>
            <a:ext cx="2995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2 &gt; 1			True!</a:t>
            </a:r>
          </a:p>
          <a:p>
            <a:endParaRPr lang="en-KR" sz="2400" dirty="0"/>
          </a:p>
          <a:p>
            <a:r>
              <a:rPr lang="en-KR" sz="2400" dirty="0"/>
              <a:t>100 &lt; 103	True!</a:t>
            </a:r>
          </a:p>
          <a:p>
            <a:endParaRPr lang="en-KR" sz="2400" dirty="0"/>
          </a:p>
          <a:p>
            <a:r>
              <a:rPr lang="en-KR" sz="2400" dirty="0"/>
              <a:t>-1 = 1			False!</a:t>
            </a:r>
          </a:p>
          <a:p>
            <a:endParaRPr lang="en-K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5AE83-2439-5048-9103-A9BEA107000D}"/>
              </a:ext>
            </a:extLst>
          </p:cNvPr>
          <p:cNvSpPr txBox="1"/>
          <p:nvPr/>
        </p:nvSpPr>
        <p:spPr>
          <a:xfrm>
            <a:off x="6096000" y="2669627"/>
            <a:ext cx="45299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Carrot &gt; Mushroom			??</a:t>
            </a:r>
          </a:p>
          <a:p>
            <a:endParaRPr lang="en-KR" sz="2400" dirty="0"/>
          </a:p>
          <a:p>
            <a:r>
              <a:rPr lang="en-KR" sz="2400" dirty="0"/>
              <a:t>Rabbits = Hamsters			??</a:t>
            </a:r>
          </a:p>
          <a:p>
            <a:endParaRPr lang="en-KR" sz="2400" dirty="0"/>
          </a:p>
          <a:p>
            <a:r>
              <a:rPr lang="en-KR" sz="2400" dirty="0"/>
              <a:t>Smile Face &gt; Angry Face	??</a:t>
            </a:r>
          </a:p>
        </p:txBody>
      </p:sp>
    </p:spTree>
    <p:extLst>
      <p:ext uri="{BB962C8B-B14F-4D97-AF65-F5344CB8AC3E}">
        <p14:creationId xmlns:p14="http://schemas.microsoft.com/office/powerpoint/2010/main" val="34283838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53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51406-CC4A-3446-858B-18D6FB5CB196}"/>
              </a:ext>
            </a:extLst>
          </p:cNvPr>
          <p:cNvSpPr txBox="1"/>
          <p:nvPr/>
        </p:nvSpPr>
        <p:spPr>
          <a:xfrm>
            <a:off x="1240221" y="1324304"/>
            <a:ext cx="6185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Computers usually follow a True/False logic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DD2BF-626F-F54A-9CA5-53D7FA777ED8}"/>
              </a:ext>
            </a:extLst>
          </p:cNvPr>
          <p:cNvSpPr txBox="1"/>
          <p:nvPr/>
        </p:nvSpPr>
        <p:spPr>
          <a:xfrm>
            <a:off x="1337606" y="2669627"/>
            <a:ext cx="2995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2 &gt; 1			True!</a:t>
            </a:r>
          </a:p>
          <a:p>
            <a:endParaRPr lang="en-KR" sz="2400" dirty="0"/>
          </a:p>
          <a:p>
            <a:r>
              <a:rPr lang="en-KR" sz="2400" dirty="0"/>
              <a:t>100 &lt; 103	True!</a:t>
            </a:r>
          </a:p>
          <a:p>
            <a:endParaRPr lang="en-KR" sz="2400" dirty="0"/>
          </a:p>
          <a:p>
            <a:r>
              <a:rPr lang="en-KR" sz="2400" dirty="0"/>
              <a:t>-1 = 1			False!</a:t>
            </a:r>
          </a:p>
          <a:p>
            <a:endParaRPr lang="en-K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5AE83-2439-5048-9103-A9BEA107000D}"/>
              </a:ext>
            </a:extLst>
          </p:cNvPr>
          <p:cNvSpPr txBox="1"/>
          <p:nvPr/>
        </p:nvSpPr>
        <p:spPr>
          <a:xfrm>
            <a:off x="6096000" y="2669627"/>
            <a:ext cx="45299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Carrot &gt; Mushroom			??</a:t>
            </a:r>
          </a:p>
          <a:p>
            <a:endParaRPr lang="en-KR" sz="2400" dirty="0"/>
          </a:p>
          <a:p>
            <a:r>
              <a:rPr lang="en-KR" sz="2400" dirty="0"/>
              <a:t>Rabbits = Hamsters			??</a:t>
            </a:r>
          </a:p>
          <a:p>
            <a:endParaRPr lang="en-KR" sz="2400" dirty="0"/>
          </a:p>
          <a:p>
            <a:r>
              <a:rPr lang="en-KR" sz="2400" b="1" dirty="0"/>
              <a:t>Smile Face &gt; Angry Face	??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1519A6-760B-1340-809E-1EDA0C91BE48}"/>
              </a:ext>
            </a:extLst>
          </p:cNvPr>
          <p:cNvSpPr txBox="1"/>
          <p:nvPr/>
        </p:nvSpPr>
        <p:spPr>
          <a:xfrm>
            <a:off x="1337606" y="5169111"/>
            <a:ext cx="6138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In order for computers to follow a true/false logic, </a:t>
            </a:r>
          </a:p>
          <a:p>
            <a:r>
              <a:rPr lang="en-KR" dirty="0"/>
              <a:t>we need to assign numbers for the computer to compare</a:t>
            </a:r>
          </a:p>
        </p:txBody>
      </p:sp>
    </p:spTree>
    <p:extLst>
      <p:ext uri="{BB962C8B-B14F-4D97-AF65-F5344CB8AC3E}">
        <p14:creationId xmlns:p14="http://schemas.microsoft.com/office/powerpoint/2010/main" val="3452749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54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51406-CC4A-3446-858B-18D6FB5CB196}"/>
              </a:ext>
            </a:extLst>
          </p:cNvPr>
          <p:cNvSpPr txBox="1"/>
          <p:nvPr/>
        </p:nvSpPr>
        <p:spPr>
          <a:xfrm>
            <a:off x="1240221" y="1324304"/>
            <a:ext cx="6185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Computers usually follow a True/False logic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DD2BF-626F-F54A-9CA5-53D7FA777ED8}"/>
              </a:ext>
            </a:extLst>
          </p:cNvPr>
          <p:cNvSpPr txBox="1"/>
          <p:nvPr/>
        </p:nvSpPr>
        <p:spPr>
          <a:xfrm>
            <a:off x="1337606" y="2669627"/>
            <a:ext cx="2995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2 &gt; 1			True!</a:t>
            </a:r>
          </a:p>
          <a:p>
            <a:endParaRPr lang="en-KR" sz="2400" dirty="0"/>
          </a:p>
          <a:p>
            <a:r>
              <a:rPr lang="en-KR" sz="2400" dirty="0"/>
              <a:t>100 &lt; 103	True!</a:t>
            </a:r>
          </a:p>
          <a:p>
            <a:endParaRPr lang="en-KR" sz="2400" dirty="0"/>
          </a:p>
          <a:p>
            <a:r>
              <a:rPr lang="en-KR" sz="2400" dirty="0"/>
              <a:t>-1 = 1			False!</a:t>
            </a:r>
          </a:p>
          <a:p>
            <a:endParaRPr lang="en-K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5AE83-2439-5048-9103-A9BEA107000D}"/>
              </a:ext>
            </a:extLst>
          </p:cNvPr>
          <p:cNvSpPr txBox="1"/>
          <p:nvPr/>
        </p:nvSpPr>
        <p:spPr>
          <a:xfrm>
            <a:off x="6096000" y="2669627"/>
            <a:ext cx="52341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Smile Face = 100 Happiness</a:t>
            </a:r>
          </a:p>
          <a:p>
            <a:endParaRPr lang="en-KR" sz="2400" dirty="0"/>
          </a:p>
          <a:p>
            <a:r>
              <a:rPr lang="en-KR" sz="2400" dirty="0"/>
              <a:t>Angry Face = -100 Happiness</a:t>
            </a:r>
          </a:p>
          <a:p>
            <a:endParaRPr lang="en-KR" sz="2400" dirty="0"/>
          </a:p>
          <a:p>
            <a:r>
              <a:rPr lang="en-KR" sz="2400" dirty="0"/>
              <a:t>Smile Face &gt; Angry Face	</a:t>
            </a:r>
            <a:r>
              <a:rPr lang="en-KR" sz="2400" b="1" dirty="0"/>
              <a:t>True!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1519A6-760B-1340-809E-1EDA0C91BE48}"/>
              </a:ext>
            </a:extLst>
          </p:cNvPr>
          <p:cNvSpPr txBox="1"/>
          <p:nvPr/>
        </p:nvSpPr>
        <p:spPr>
          <a:xfrm>
            <a:off x="1337606" y="5169111"/>
            <a:ext cx="6138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In order for computers to follow a true/false logic, </a:t>
            </a:r>
          </a:p>
          <a:p>
            <a:r>
              <a:rPr lang="en-KR" dirty="0"/>
              <a:t>we need to assign numbers for the computer to compare</a:t>
            </a:r>
          </a:p>
        </p:txBody>
      </p:sp>
    </p:spTree>
    <p:extLst>
      <p:ext uri="{BB962C8B-B14F-4D97-AF65-F5344CB8AC3E}">
        <p14:creationId xmlns:p14="http://schemas.microsoft.com/office/powerpoint/2010/main" val="34350708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55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51406-CC4A-3446-858B-18D6FB5CB196}"/>
              </a:ext>
            </a:extLst>
          </p:cNvPr>
          <p:cNvSpPr txBox="1"/>
          <p:nvPr/>
        </p:nvSpPr>
        <p:spPr>
          <a:xfrm>
            <a:off x="1240221" y="1324304"/>
            <a:ext cx="6185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Computers usually follow a True/False logic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DD2BF-626F-F54A-9CA5-53D7FA777ED8}"/>
              </a:ext>
            </a:extLst>
          </p:cNvPr>
          <p:cNvSpPr txBox="1"/>
          <p:nvPr/>
        </p:nvSpPr>
        <p:spPr>
          <a:xfrm>
            <a:off x="1337606" y="2669627"/>
            <a:ext cx="2995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2 &gt; 1			True!</a:t>
            </a:r>
          </a:p>
          <a:p>
            <a:endParaRPr lang="en-KR" sz="2400" dirty="0"/>
          </a:p>
          <a:p>
            <a:r>
              <a:rPr lang="en-KR" sz="2400" dirty="0"/>
              <a:t>100 &lt; 103	True!</a:t>
            </a:r>
          </a:p>
          <a:p>
            <a:endParaRPr lang="en-KR" sz="2400" dirty="0"/>
          </a:p>
          <a:p>
            <a:r>
              <a:rPr lang="en-KR" sz="2400" dirty="0"/>
              <a:t>-1 = 1			False!</a:t>
            </a:r>
          </a:p>
          <a:p>
            <a:endParaRPr lang="en-K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5AE83-2439-5048-9103-A9BEA107000D}"/>
              </a:ext>
            </a:extLst>
          </p:cNvPr>
          <p:cNvSpPr txBox="1"/>
          <p:nvPr/>
        </p:nvSpPr>
        <p:spPr>
          <a:xfrm>
            <a:off x="6096000" y="2669627"/>
            <a:ext cx="52341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Smile Face = 100 Happiness</a:t>
            </a:r>
          </a:p>
          <a:p>
            <a:endParaRPr lang="en-KR" sz="2400" dirty="0"/>
          </a:p>
          <a:p>
            <a:r>
              <a:rPr lang="en-KR" sz="2400" dirty="0"/>
              <a:t>Angry Face = -100 Happiness</a:t>
            </a:r>
          </a:p>
          <a:p>
            <a:endParaRPr lang="en-KR" sz="2400" dirty="0"/>
          </a:p>
          <a:p>
            <a:r>
              <a:rPr lang="en-KR" sz="2400" dirty="0"/>
              <a:t>Smile Face &gt; Angry Face	</a:t>
            </a:r>
            <a:r>
              <a:rPr lang="en-KR" sz="2400" b="1" dirty="0"/>
              <a:t>True!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1519A6-760B-1340-809E-1EDA0C91BE48}"/>
              </a:ext>
            </a:extLst>
          </p:cNvPr>
          <p:cNvSpPr txBox="1"/>
          <p:nvPr/>
        </p:nvSpPr>
        <p:spPr>
          <a:xfrm>
            <a:off x="5026738" y="5169110"/>
            <a:ext cx="523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</a:rPr>
              <a:t>Assigning numbers to unquantifiable objects using our own logic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6C6C1-86C2-A346-A634-65D003B4B8A7}"/>
              </a:ext>
            </a:extLst>
          </p:cNvPr>
          <p:cNvSpPr txBox="1"/>
          <p:nvPr/>
        </p:nvSpPr>
        <p:spPr>
          <a:xfrm>
            <a:off x="2128605" y="5169110"/>
            <a:ext cx="2204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600" b="1" dirty="0"/>
              <a:t>Heuristics</a:t>
            </a:r>
          </a:p>
        </p:txBody>
      </p:sp>
    </p:spTree>
    <p:extLst>
      <p:ext uri="{BB962C8B-B14F-4D97-AF65-F5344CB8AC3E}">
        <p14:creationId xmlns:p14="http://schemas.microsoft.com/office/powerpoint/2010/main" val="335668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56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8BB1F4-F888-564C-AB25-C4783676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11" y="1260340"/>
            <a:ext cx="4648200" cy="466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C2658-053E-914F-8BB9-750B86A8F5E2}"/>
              </a:ext>
            </a:extLst>
          </p:cNvPr>
          <p:cNvSpPr txBox="1"/>
          <p:nvPr/>
        </p:nvSpPr>
        <p:spPr>
          <a:xfrm>
            <a:off x="6462291" y="1260340"/>
            <a:ext cx="3123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Your Checkmate: Awesome!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D7CE6A-49BB-7B4F-8157-D62091B0D5AB}"/>
              </a:ext>
            </a:extLst>
          </p:cNvPr>
          <p:cNvSpPr txBox="1"/>
          <p:nvPr/>
        </p:nvSpPr>
        <p:spPr>
          <a:xfrm>
            <a:off x="6462291" y="3406124"/>
            <a:ext cx="363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Opponent’s Checkmate: Awful </a:t>
            </a:r>
            <a:r>
              <a:rPr lang="en-KR" b="1" dirty="0">
                <a:sym typeface="Wingdings" pitchFamily="2" charset="2"/>
              </a:rPr>
              <a:t></a:t>
            </a:r>
            <a:endParaRPr lang="en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AC0C2-3639-2244-856E-D7A69ED90E44}"/>
              </a:ext>
            </a:extLst>
          </p:cNvPr>
          <p:cNvSpPr txBox="1"/>
          <p:nvPr/>
        </p:nvSpPr>
        <p:spPr>
          <a:xfrm>
            <a:off x="1081511" y="475095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Heuristics in Chess!</a:t>
            </a:r>
          </a:p>
        </p:txBody>
      </p:sp>
    </p:spTree>
    <p:extLst>
      <p:ext uri="{BB962C8B-B14F-4D97-AF65-F5344CB8AC3E}">
        <p14:creationId xmlns:p14="http://schemas.microsoft.com/office/powerpoint/2010/main" val="9324975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57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8BB1F4-F888-564C-AB25-C4783676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11" y="1260340"/>
            <a:ext cx="4648200" cy="466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C2658-053E-914F-8BB9-750B86A8F5E2}"/>
              </a:ext>
            </a:extLst>
          </p:cNvPr>
          <p:cNvSpPr txBox="1"/>
          <p:nvPr/>
        </p:nvSpPr>
        <p:spPr>
          <a:xfrm>
            <a:off x="6462291" y="1260340"/>
            <a:ext cx="3123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Your Checkmate: Awesome!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D7CE6A-49BB-7B4F-8157-D62091B0D5AB}"/>
              </a:ext>
            </a:extLst>
          </p:cNvPr>
          <p:cNvSpPr txBox="1"/>
          <p:nvPr/>
        </p:nvSpPr>
        <p:spPr>
          <a:xfrm>
            <a:off x="6462291" y="3406124"/>
            <a:ext cx="363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Opponent’s Checkmate: Awful </a:t>
            </a:r>
            <a:r>
              <a:rPr lang="en-KR" b="1" dirty="0">
                <a:sym typeface="Wingdings" pitchFamily="2" charset="2"/>
              </a:rPr>
              <a:t></a:t>
            </a:r>
            <a:endParaRPr lang="en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361021-FEB5-F448-9B4E-2C0EE95B135A}"/>
              </a:ext>
            </a:extLst>
          </p:cNvPr>
          <p:cNvSpPr txBox="1"/>
          <p:nvPr/>
        </p:nvSpPr>
        <p:spPr>
          <a:xfrm>
            <a:off x="7693572" y="1912883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Positive Infinity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56AB0B-ABF2-974D-ABAF-B307063CDF64}"/>
              </a:ext>
            </a:extLst>
          </p:cNvPr>
          <p:cNvSpPr txBox="1"/>
          <p:nvPr/>
        </p:nvSpPr>
        <p:spPr>
          <a:xfrm>
            <a:off x="7693572" y="4058667"/>
            <a:ext cx="187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Negative Infinity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32C587-9B22-CE42-87BA-A64863EB73CA}"/>
              </a:ext>
            </a:extLst>
          </p:cNvPr>
          <p:cNvSpPr txBox="1"/>
          <p:nvPr/>
        </p:nvSpPr>
        <p:spPr>
          <a:xfrm>
            <a:off x="1081511" y="475095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Heuristics in Chess!</a:t>
            </a:r>
          </a:p>
        </p:txBody>
      </p:sp>
    </p:spTree>
    <p:extLst>
      <p:ext uri="{BB962C8B-B14F-4D97-AF65-F5344CB8AC3E}">
        <p14:creationId xmlns:p14="http://schemas.microsoft.com/office/powerpoint/2010/main" val="29051173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58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C2658-053E-914F-8BB9-750B86A8F5E2}"/>
              </a:ext>
            </a:extLst>
          </p:cNvPr>
          <p:cNvSpPr txBox="1"/>
          <p:nvPr/>
        </p:nvSpPr>
        <p:spPr>
          <a:xfrm>
            <a:off x="6462291" y="1260340"/>
            <a:ext cx="6152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You are about to eliminate the opponent’s Queen: </a:t>
            </a:r>
          </a:p>
          <a:p>
            <a:r>
              <a:rPr lang="en-KR" b="1" dirty="0"/>
              <a:t>Great!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D7CE6A-49BB-7B4F-8157-D62091B0D5AB}"/>
              </a:ext>
            </a:extLst>
          </p:cNvPr>
          <p:cNvSpPr txBox="1"/>
          <p:nvPr/>
        </p:nvSpPr>
        <p:spPr>
          <a:xfrm>
            <a:off x="6462291" y="3406124"/>
            <a:ext cx="4831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Opponent is about to eliminate your Queen:</a:t>
            </a:r>
          </a:p>
          <a:p>
            <a:r>
              <a:rPr lang="en-KR" b="1" dirty="0"/>
              <a:t>Not good </a:t>
            </a:r>
            <a:r>
              <a:rPr lang="en-KR" b="1" dirty="0">
                <a:sym typeface="Wingdings" pitchFamily="2" charset="2"/>
              </a:rPr>
              <a:t></a:t>
            </a:r>
            <a:r>
              <a:rPr lang="en-KR" b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32C587-9B22-CE42-87BA-A64863EB73CA}"/>
              </a:ext>
            </a:extLst>
          </p:cNvPr>
          <p:cNvSpPr txBox="1"/>
          <p:nvPr/>
        </p:nvSpPr>
        <p:spPr>
          <a:xfrm>
            <a:off x="1081511" y="475095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Heuristics in Chess!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ED482-A494-B84F-83CE-F897C3D47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11" y="1906671"/>
            <a:ext cx="4127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74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F1FC7-CB28-9C49-8A36-83E0A99B7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C2E12-1973-F847-96EF-1973879BA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/>
              <a:t>You probably know that AI is important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ED203-643C-D641-9689-C9AF2FFB0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319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59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C2658-053E-914F-8BB9-750B86A8F5E2}"/>
              </a:ext>
            </a:extLst>
          </p:cNvPr>
          <p:cNvSpPr txBox="1"/>
          <p:nvPr/>
        </p:nvSpPr>
        <p:spPr>
          <a:xfrm>
            <a:off x="6462291" y="1260340"/>
            <a:ext cx="6152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You are about to eliminate the opponent’s Queen: </a:t>
            </a:r>
          </a:p>
          <a:p>
            <a:r>
              <a:rPr lang="en-KR" b="1" dirty="0"/>
              <a:t>Great!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D7CE6A-49BB-7B4F-8157-D62091B0D5AB}"/>
              </a:ext>
            </a:extLst>
          </p:cNvPr>
          <p:cNvSpPr txBox="1"/>
          <p:nvPr/>
        </p:nvSpPr>
        <p:spPr>
          <a:xfrm>
            <a:off x="6462291" y="3406124"/>
            <a:ext cx="4831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Opponent is about to eliminate your Queen:</a:t>
            </a:r>
          </a:p>
          <a:p>
            <a:r>
              <a:rPr lang="en-KR" b="1" dirty="0"/>
              <a:t>Not good </a:t>
            </a:r>
            <a:r>
              <a:rPr lang="en-KR" b="1" dirty="0">
                <a:sym typeface="Wingdings" pitchFamily="2" charset="2"/>
              </a:rPr>
              <a:t></a:t>
            </a:r>
            <a:r>
              <a:rPr lang="en-KR" b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32C587-9B22-CE42-87BA-A64863EB73CA}"/>
              </a:ext>
            </a:extLst>
          </p:cNvPr>
          <p:cNvSpPr txBox="1"/>
          <p:nvPr/>
        </p:nvSpPr>
        <p:spPr>
          <a:xfrm>
            <a:off x="1081511" y="475095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Heuristics in Chess!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ED482-A494-B84F-83CE-F897C3D47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11" y="1906671"/>
            <a:ext cx="4127500" cy="3238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EE81F1-28C6-E948-9EBB-0DD99D991E8C}"/>
              </a:ext>
            </a:extLst>
          </p:cNvPr>
          <p:cNvSpPr txBox="1"/>
          <p:nvPr/>
        </p:nvSpPr>
        <p:spPr>
          <a:xfrm>
            <a:off x="7693572" y="19128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4E32BB-24DE-D84C-ADB1-D0CF162E8E80}"/>
              </a:ext>
            </a:extLst>
          </p:cNvPr>
          <p:cNvSpPr txBox="1"/>
          <p:nvPr/>
        </p:nvSpPr>
        <p:spPr>
          <a:xfrm>
            <a:off x="7693572" y="4058667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-1000</a:t>
            </a:r>
          </a:p>
        </p:txBody>
      </p:sp>
    </p:spTree>
    <p:extLst>
      <p:ext uri="{BB962C8B-B14F-4D97-AF65-F5344CB8AC3E}">
        <p14:creationId xmlns:p14="http://schemas.microsoft.com/office/powerpoint/2010/main" val="16368979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60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32C587-9B22-CE42-87BA-A64863EB73CA}"/>
              </a:ext>
            </a:extLst>
          </p:cNvPr>
          <p:cNvSpPr txBox="1"/>
          <p:nvPr/>
        </p:nvSpPr>
        <p:spPr>
          <a:xfrm>
            <a:off x="1081511" y="475095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Heuristics in Chess!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5C0CC-34E4-D740-A248-184ECFF188C1}"/>
              </a:ext>
            </a:extLst>
          </p:cNvPr>
          <p:cNvSpPr txBox="1"/>
          <p:nvPr/>
        </p:nvSpPr>
        <p:spPr>
          <a:xfrm>
            <a:off x="1081511" y="1471448"/>
            <a:ext cx="39319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You eliminate a pawn: 100</a:t>
            </a:r>
          </a:p>
          <a:p>
            <a:endParaRPr lang="en-KR" dirty="0"/>
          </a:p>
          <a:p>
            <a:r>
              <a:rPr lang="en-KR" dirty="0"/>
              <a:t>You eliminate a bishop: 350</a:t>
            </a:r>
          </a:p>
          <a:p>
            <a:endParaRPr lang="en-KR" dirty="0"/>
          </a:p>
          <a:p>
            <a:r>
              <a:rPr lang="en-KR" dirty="0"/>
              <a:t>You eliminate a rook: 500</a:t>
            </a:r>
          </a:p>
          <a:p>
            <a:endParaRPr lang="en-KR" dirty="0"/>
          </a:p>
          <a:p>
            <a:r>
              <a:rPr lang="en-KR" dirty="0"/>
              <a:t>You eliminate the queen: 1000</a:t>
            </a:r>
          </a:p>
          <a:p>
            <a:endParaRPr lang="en-KR" dirty="0"/>
          </a:p>
          <a:p>
            <a:r>
              <a:rPr lang="en-KR" dirty="0"/>
              <a:t>You elimiante the king: ∞</a:t>
            </a:r>
          </a:p>
          <a:p>
            <a:endParaRPr lang="en-KR" dirty="0"/>
          </a:p>
          <a:p>
            <a:r>
              <a:rPr lang="en-KR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696C2A-317A-F241-8747-E3AB6F6A7923}"/>
              </a:ext>
            </a:extLst>
          </p:cNvPr>
          <p:cNvSpPr txBox="1"/>
          <p:nvPr/>
        </p:nvSpPr>
        <p:spPr>
          <a:xfrm>
            <a:off x="5212606" y="1471447"/>
            <a:ext cx="50349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Opponent eliminates a pawn: -100</a:t>
            </a:r>
          </a:p>
          <a:p>
            <a:endParaRPr lang="en-KR" dirty="0"/>
          </a:p>
          <a:p>
            <a:r>
              <a:rPr lang="en-KR" dirty="0"/>
              <a:t>Opponent eliminates a bishop: -350</a:t>
            </a:r>
          </a:p>
          <a:p>
            <a:endParaRPr lang="en-KR" dirty="0"/>
          </a:p>
          <a:p>
            <a:r>
              <a:rPr lang="en-KR" dirty="0"/>
              <a:t>Opponent eliminates a rook: -500</a:t>
            </a:r>
          </a:p>
          <a:p>
            <a:endParaRPr lang="en-KR" dirty="0"/>
          </a:p>
          <a:p>
            <a:r>
              <a:rPr lang="en-KR" dirty="0"/>
              <a:t>Opponent eliminates the queen: -1000</a:t>
            </a:r>
          </a:p>
          <a:p>
            <a:endParaRPr lang="en-KR" dirty="0"/>
          </a:p>
          <a:p>
            <a:r>
              <a:rPr lang="en-KR" dirty="0"/>
              <a:t>Opponent elimiantes the king: -∞</a:t>
            </a:r>
          </a:p>
          <a:p>
            <a:endParaRPr lang="en-KR" dirty="0"/>
          </a:p>
          <a:p>
            <a:r>
              <a:rPr lang="en-KR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E0131-22DA-3349-B8FA-1B3995BF2F49}"/>
              </a:ext>
            </a:extLst>
          </p:cNvPr>
          <p:cNvSpPr txBox="1"/>
          <p:nvPr/>
        </p:nvSpPr>
        <p:spPr>
          <a:xfrm>
            <a:off x="1081511" y="4822291"/>
            <a:ext cx="659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600" b="1" dirty="0"/>
              <a:t>This is up to who creates the AI</a:t>
            </a:r>
          </a:p>
        </p:txBody>
      </p:sp>
    </p:spTree>
    <p:extLst>
      <p:ext uri="{BB962C8B-B14F-4D97-AF65-F5344CB8AC3E}">
        <p14:creationId xmlns:p14="http://schemas.microsoft.com/office/powerpoint/2010/main" val="16551548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61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32C587-9B22-CE42-87BA-A64863EB73CA}"/>
              </a:ext>
            </a:extLst>
          </p:cNvPr>
          <p:cNvSpPr txBox="1"/>
          <p:nvPr/>
        </p:nvSpPr>
        <p:spPr>
          <a:xfrm>
            <a:off x="1081511" y="475095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Heuristics in Chess!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5C0CC-34E4-D740-A248-184ECFF188C1}"/>
              </a:ext>
            </a:extLst>
          </p:cNvPr>
          <p:cNvSpPr txBox="1"/>
          <p:nvPr/>
        </p:nvSpPr>
        <p:spPr>
          <a:xfrm>
            <a:off x="1081511" y="1471448"/>
            <a:ext cx="39319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You eliminate a pawn: 100</a:t>
            </a:r>
          </a:p>
          <a:p>
            <a:endParaRPr lang="en-KR" dirty="0"/>
          </a:p>
          <a:p>
            <a:r>
              <a:rPr lang="en-KR" dirty="0"/>
              <a:t>You eliminate a bishop: 350</a:t>
            </a:r>
          </a:p>
          <a:p>
            <a:endParaRPr lang="en-KR" dirty="0"/>
          </a:p>
          <a:p>
            <a:r>
              <a:rPr lang="en-KR" dirty="0"/>
              <a:t>You eliminate a rook: 500</a:t>
            </a:r>
          </a:p>
          <a:p>
            <a:endParaRPr lang="en-KR" dirty="0"/>
          </a:p>
          <a:p>
            <a:r>
              <a:rPr lang="en-KR" dirty="0"/>
              <a:t>You eliminate the queen: 100</a:t>
            </a:r>
          </a:p>
          <a:p>
            <a:endParaRPr lang="en-KR" dirty="0"/>
          </a:p>
          <a:p>
            <a:r>
              <a:rPr lang="en-KR" dirty="0"/>
              <a:t>You elimiante the king: ∞</a:t>
            </a:r>
          </a:p>
          <a:p>
            <a:endParaRPr lang="en-KR" dirty="0"/>
          </a:p>
          <a:p>
            <a:r>
              <a:rPr lang="en-KR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696C2A-317A-F241-8747-E3AB6F6A7923}"/>
              </a:ext>
            </a:extLst>
          </p:cNvPr>
          <p:cNvSpPr txBox="1"/>
          <p:nvPr/>
        </p:nvSpPr>
        <p:spPr>
          <a:xfrm>
            <a:off x="5212606" y="1471447"/>
            <a:ext cx="50349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Opponent eliminates a pawn: -100</a:t>
            </a:r>
          </a:p>
          <a:p>
            <a:endParaRPr lang="en-KR" dirty="0"/>
          </a:p>
          <a:p>
            <a:r>
              <a:rPr lang="en-KR" dirty="0"/>
              <a:t>Opponent eliminates a bishop: -350</a:t>
            </a:r>
          </a:p>
          <a:p>
            <a:endParaRPr lang="en-KR" dirty="0"/>
          </a:p>
          <a:p>
            <a:r>
              <a:rPr lang="en-KR" dirty="0"/>
              <a:t>Opponent eliminates a rook: -500</a:t>
            </a:r>
          </a:p>
          <a:p>
            <a:endParaRPr lang="en-KR" dirty="0"/>
          </a:p>
          <a:p>
            <a:r>
              <a:rPr lang="en-KR" dirty="0"/>
              <a:t>Opponent eliminates the queen: -100</a:t>
            </a:r>
          </a:p>
          <a:p>
            <a:endParaRPr lang="en-KR" dirty="0"/>
          </a:p>
          <a:p>
            <a:r>
              <a:rPr lang="en-KR" dirty="0"/>
              <a:t>Opponent elimiantes the king: -∞</a:t>
            </a:r>
          </a:p>
          <a:p>
            <a:endParaRPr lang="en-KR" dirty="0"/>
          </a:p>
          <a:p>
            <a:r>
              <a:rPr lang="en-KR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E0131-22DA-3349-B8FA-1B3995BF2F49}"/>
              </a:ext>
            </a:extLst>
          </p:cNvPr>
          <p:cNvSpPr txBox="1"/>
          <p:nvPr/>
        </p:nvSpPr>
        <p:spPr>
          <a:xfrm>
            <a:off x="1081511" y="4822291"/>
            <a:ext cx="659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600" b="1" dirty="0"/>
              <a:t>This is up to who creates the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CAD2DA-BAEA-EE4F-B93F-14AA3189B371}"/>
              </a:ext>
            </a:extLst>
          </p:cNvPr>
          <p:cNvSpPr txBox="1"/>
          <p:nvPr/>
        </p:nvSpPr>
        <p:spPr>
          <a:xfrm>
            <a:off x="2070538" y="5680144"/>
            <a:ext cx="736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If you think the queen isn’t so important, this would be your heuristics</a:t>
            </a:r>
          </a:p>
        </p:txBody>
      </p:sp>
    </p:spTree>
    <p:extLst>
      <p:ext uri="{BB962C8B-B14F-4D97-AF65-F5344CB8AC3E}">
        <p14:creationId xmlns:p14="http://schemas.microsoft.com/office/powerpoint/2010/main" val="2170826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62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32C587-9B22-CE42-87BA-A64863EB73CA}"/>
              </a:ext>
            </a:extLst>
          </p:cNvPr>
          <p:cNvSpPr txBox="1"/>
          <p:nvPr/>
        </p:nvSpPr>
        <p:spPr>
          <a:xfrm>
            <a:off x="1081511" y="475095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Heuristics in Chess!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5C0CC-34E4-D740-A248-184ECFF188C1}"/>
              </a:ext>
            </a:extLst>
          </p:cNvPr>
          <p:cNvSpPr txBox="1"/>
          <p:nvPr/>
        </p:nvSpPr>
        <p:spPr>
          <a:xfrm>
            <a:off x="1081511" y="1471448"/>
            <a:ext cx="39319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You eliminate a pawn: 100</a:t>
            </a:r>
          </a:p>
          <a:p>
            <a:endParaRPr lang="en-KR" dirty="0"/>
          </a:p>
          <a:p>
            <a:r>
              <a:rPr lang="en-KR" dirty="0"/>
              <a:t>You eliminate a bishop: 350</a:t>
            </a:r>
          </a:p>
          <a:p>
            <a:endParaRPr lang="en-KR" dirty="0"/>
          </a:p>
          <a:p>
            <a:r>
              <a:rPr lang="en-KR" dirty="0"/>
              <a:t>You eliminate a rook: 500</a:t>
            </a:r>
          </a:p>
          <a:p>
            <a:endParaRPr lang="en-KR" dirty="0"/>
          </a:p>
          <a:p>
            <a:r>
              <a:rPr lang="en-KR" dirty="0"/>
              <a:t>You eliminate the queen: 100</a:t>
            </a:r>
          </a:p>
          <a:p>
            <a:endParaRPr lang="en-KR" dirty="0"/>
          </a:p>
          <a:p>
            <a:r>
              <a:rPr lang="en-KR" dirty="0"/>
              <a:t>You elimiante the king: ∞</a:t>
            </a:r>
          </a:p>
          <a:p>
            <a:endParaRPr lang="en-KR" dirty="0"/>
          </a:p>
          <a:p>
            <a:r>
              <a:rPr lang="en-KR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696C2A-317A-F241-8747-E3AB6F6A7923}"/>
              </a:ext>
            </a:extLst>
          </p:cNvPr>
          <p:cNvSpPr txBox="1"/>
          <p:nvPr/>
        </p:nvSpPr>
        <p:spPr>
          <a:xfrm>
            <a:off x="5212606" y="1471447"/>
            <a:ext cx="50349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Opponent eliminates a pawn: -100</a:t>
            </a:r>
          </a:p>
          <a:p>
            <a:endParaRPr lang="en-KR" dirty="0"/>
          </a:p>
          <a:p>
            <a:r>
              <a:rPr lang="en-KR" dirty="0"/>
              <a:t>Opponent eliminates a bishop: -350</a:t>
            </a:r>
          </a:p>
          <a:p>
            <a:endParaRPr lang="en-KR" dirty="0"/>
          </a:p>
          <a:p>
            <a:r>
              <a:rPr lang="en-KR" dirty="0"/>
              <a:t>Opponent eliminates a rook: -500</a:t>
            </a:r>
          </a:p>
          <a:p>
            <a:endParaRPr lang="en-KR" dirty="0"/>
          </a:p>
          <a:p>
            <a:r>
              <a:rPr lang="en-KR" dirty="0"/>
              <a:t>Opponent eliminates the queen: -100</a:t>
            </a:r>
          </a:p>
          <a:p>
            <a:endParaRPr lang="en-KR" dirty="0"/>
          </a:p>
          <a:p>
            <a:r>
              <a:rPr lang="en-KR" dirty="0"/>
              <a:t>Opponent elimiantes the king: -∞</a:t>
            </a:r>
          </a:p>
          <a:p>
            <a:endParaRPr lang="en-KR" dirty="0"/>
          </a:p>
          <a:p>
            <a:r>
              <a:rPr lang="en-KR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E0131-22DA-3349-B8FA-1B3995BF2F49}"/>
              </a:ext>
            </a:extLst>
          </p:cNvPr>
          <p:cNvSpPr txBox="1"/>
          <p:nvPr/>
        </p:nvSpPr>
        <p:spPr>
          <a:xfrm>
            <a:off x="1081511" y="4822291"/>
            <a:ext cx="4857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600" b="1" dirty="0"/>
              <a:t>But this isn’t the end…</a:t>
            </a:r>
          </a:p>
        </p:txBody>
      </p:sp>
    </p:spTree>
    <p:extLst>
      <p:ext uri="{BB962C8B-B14F-4D97-AF65-F5344CB8AC3E}">
        <p14:creationId xmlns:p14="http://schemas.microsoft.com/office/powerpoint/2010/main" val="27804173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63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32C587-9B22-CE42-87BA-A64863EB73CA}"/>
              </a:ext>
            </a:extLst>
          </p:cNvPr>
          <p:cNvSpPr txBox="1"/>
          <p:nvPr/>
        </p:nvSpPr>
        <p:spPr>
          <a:xfrm>
            <a:off x="1081511" y="475095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Heuristics in Chess!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5C0CC-34E4-D740-A248-184ECFF188C1}"/>
              </a:ext>
            </a:extLst>
          </p:cNvPr>
          <p:cNvSpPr txBox="1"/>
          <p:nvPr/>
        </p:nvSpPr>
        <p:spPr>
          <a:xfrm>
            <a:off x="1081511" y="1471448"/>
            <a:ext cx="58027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Your pawn is 2 moves from killing the queen: 300</a:t>
            </a:r>
          </a:p>
          <a:p>
            <a:endParaRPr lang="en-KR" dirty="0"/>
          </a:p>
          <a:p>
            <a:r>
              <a:rPr lang="en-KR" dirty="0"/>
              <a:t>Your pawn is 3 moves from killing the queen: 50</a:t>
            </a:r>
          </a:p>
          <a:p>
            <a:endParaRPr lang="en-KR" dirty="0"/>
          </a:p>
          <a:p>
            <a:r>
              <a:rPr lang="en-KR" dirty="0"/>
              <a:t>Your pawn is 4 moves from killing the queen: 5</a:t>
            </a:r>
          </a:p>
          <a:p>
            <a:endParaRPr lang="en-KR" dirty="0"/>
          </a:p>
          <a:p>
            <a:r>
              <a:rPr lang="en-KR" dirty="0"/>
              <a:t>Your pawn is 5 moves from killing the queen: 2</a:t>
            </a:r>
          </a:p>
          <a:p>
            <a:endParaRPr lang="en-KR" dirty="0"/>
          </a:p>
          <a:p>
            <a:r>
              <a:rPr lang="en-KR" dirty="0"/>
              <a:t>Your pawn is 6 moves from killing the queen: 1</a:t>
            </a:r>
          </a:p>
          <a:p>
            <a:endParaRPr lang="en-KR" dirty="0"/>
          </a:p>
          <a:p>
            <a:r>
              <a:rPr lang="en-KR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E0131-22DA-3349-B8FA-1B3995BF2F49}"/>
              </a:ext>
            </a:extLst>
          </p:cNvPr>
          <p:cNvSpPr txBox="1"/>
          <p:nvPr/>
        </p:nvSpPr>
        <p:spPr>
          <a:xfrm>
            <a:off x="1081511" y="4822291"/>
            <a:ext cx="7152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600" b="1" dirty="0"/>
              <a:t>We also have futuristic heuristics!</a:t>
            </a:r>
          </a:p>
        </p:txBody>
      </p:sp>
    </p:spTree>
    <p:extLst>
      <p:ext uri="{BB962C8B-B14F-4D97-AF65-F5344CB8AC3E}">
        <p14:creationId xmlns:p14="http://schemas.microsoft.com/office/powerpoint/2010/main" val="3406134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64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32C587-9B22-CE42-87BA-A64863EB73CA}"/>
              </a:ext>
            </a:extLst>
          </p:cNvPr>
          <p:cNvSpPr txBox="1"/>
          <p:nvPr/>
        </p:nvSpPr>
        <p:spPr>
          <a:xfrm>
            <a:off x="1081511" y="475095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Heuristics in Chess!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5C0CC-34E4-D740-A248-184ECFF188C1}"/>
              </a:ext>
            </a:extLst>
          </p:cNvPr>
          <p:cNvSpPr txBox="1"/>
          <p:nvPr/>
        </p:nvSpPr>
        <p:spPr>
          <a:xfrm>
            <a:off x="1081511" y="1471448"/>
            <a:ext cx="61041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Your pawn blocks the way for the opponents pawn: 40</a:t>
            </a:r>
          </a:p>
          <a:p>
            <a:endParaRPr lang="en-KR" dirty="0"/>
          </a:p>
          <a:p>
            <a:r>
              <a:rPr lang="en-KR" dirty="0"/>
              <a:t>Your knight can only move to 2 spots (instead of 8): -60</a:t>
            </a:r>
          </a:p>
          <a:p>
            <a:endParaRPr lang="en-KR" dirty="0"/>
          </a:p>
          <a:p>
            <a:r>
              <a:rPr lang="en-KR" dirty="0"/>
              <a:t>Your pawn opens up a road for the rook to travel: 200</a:t>
            </a:r>
          </a:p>
          <a:p>
            <a:endParaRPr lang="en-KR" dirty="0"/>
          </a:p>
          <a:p>
            <a:r>
              <a:rPr lang="en-KR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E0131-22DA-3349-B8FA-1B3995BF2F49}"/>
              </a:ext>
            </a:extLst>
          </p:cNvPr>
          <p:cNvSpPr txBox="1"/>
          <p:nvPr/>
        </p:nvSpPr>
        <p:spPr>
          <a:xfrm>
            <a:off x="1081511" y="4822291"/>
            <a:ext cx="691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600" b="1" dirty="0"/>
              <a:t>And locational heuristics as well!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35DF22-0396-F844-BA38-3123DCA21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604" y="705927"/>
            <a:ext cx="3962400" cy="39624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C1D761F-A9D5-934F-A263-21E4F5676384}"/>
              </a:ext>
            </a:extLst>
          </p:cNvPr>
          <p:cNvSpPr/>
          <p:nvPr/>
        </p:nvSpPr>
        <p:spPr>
          <a:xfrm>
            <a:off x="9112469" y="1650124"/>
            <a:ext cx="409903" cy="46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FC2F21-AEED-E440-B88F-C3494634B7F7}"/>
              </a:ext>
            </a:extLst>
          </p:cNvPr>
          <p:cNvSpPr/>
          <p:nvPr/>
        </p:nvSpPr>
        <p:spPr>
          <a:xfrm>
            <a:off x="8623737" y="3056776"/>
            <a:ext cx="409903" cy="46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C169C5-00D4-AE4A-AC55-CE35F07108EF}"/>
              </a:ext>
            </a:extLst>
          </p:cNvPr>
          <p:cNvSpPr/>
          <p:nvPr/>
        </p:nvSpPr>
        <p:spPr>
          <a:xfrm>
            <a:off x="9096702" y="3519231"/>
            <a:ext cx="409903" cy="46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P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67D633A-C268-F54D-B7B1-CAAC09E13F03}"/>
              </a:ext>
            </a:extLst>
          </p:cNvPr>
          <p:cNvSpPr/>
          <p:nvPr/>
        </p:nvSpPr>
        <p:spPr>
          <a:xfrm>
            <a:off x="9998786" y="3506986"/>
            <a:ext cx="409903" cy="46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367EA1-A8EF-8B45-947F-4EC89FA15E43}"/>
              </a:ext>
            </a:extLst>
          </p:cNvPr>
          <p:cNvSpPr/>
          <p:nvPr/>
        </p:nvSpPr>
        <p:spPr>
          <a:xfrm>
            <a:off x="10471751" y="3044531"/>
            <a:ext cx="409903" cy="46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P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4C7C9F-F4D1-EE4E-AAED-E70E3BA36D17}"/>
              </a:ext>
            </a:extLst>
          </p:cNvPr>
          <p:cNvSpPr/>
          <p:nvPr/>
        </p:nvSpPr>
        <p:spPr>
          <a:xfrm>
            <a:off x="10500736" y="2112579"/>
            <a:ext cx="409903" cy="46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210458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65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32C587-9B22-CE42-87BA-A64863EB73CA}"/>
              </a:ext>
            </a:extLst>
          </p:cNvPr>
          <p:cNvSpPr txBox="1"/>
          <p:nvPr/>
        </p:nvSpPr>
        <p:spPr>
          <a:xfrm>
            <a:off x="1081511" y="475095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Heuristics in Chess!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5C0CC-34E4-D740-A248-184ECFF188C1}"/>
              </a:ext>
            </a:extLst>
          </p:cNvPr>
          <p:cNvSpPr txBox="1"/>
          <p:nvPr/>
        </p:nvSpPr>
        <p:spPr>
          <a:xfrm>
            <a:off x="1081511" y="1471448"/>
            <a:ext cx="61041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Your pawn blocks the way for the opponents pawn: 20</a:t>
            </a:r>
          </a:p>
          <a:p>
            <a:endParaRPr lang="en-KR" dirty="0"/>
          </a:p>
          <a:p>
            <a:r>
              <a:rPr lang="en-KR" dirty="0"/>
              <a:t>Your knight can only move to 2 spots (instead of 8): -30</a:t>
            </a:r>
          </a:p>
          <a:p>
            <a:endParaRPr lang="en-KR" dirty="0"/>
          </a:p>
          <a:p>
            <a:r>
              <a:rPr lang="en-KR" dirty="0"/>
              <a:t>Your pawn opens up a road for the rook to travel: 200</a:t>
            </a:r>
          </a:p>
          <a:p>
            <a:endParaRPr lang="en-KR" dirty="0"/>
          </a:p>
          <a:p>
            <a:r>
              <a:rPr lang="en-KR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E0131-22DA-3349-B8FA-1B3995BF2F49}"/>
              </a:ext>
            </a:extLst>
          </p:cNvPr>
          <p:cNvSpPr txBox="1"/>
          <p:nvPr/>
        </p:nvSpPr>
        <p:spPr>
          <a:xfrm>
            <a:off x="1081511" y="4822291"/>
            <a:ext cx="783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600" b="1" dirty="0"/>
              <a:t>We have locational heuristics as well!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35DF22-0396-F844-BA38-3123DCA21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604" y="705927"/>
            <a:ext cx="3962400" cy="39624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C1D761F-A9D5-934F-A263-21E4F5676384}"/>
              </a:ext>
            </a:extLst>
          </p:cNvPr>
          <p:cNvSpPr/>
          <p:nvPr/>
        </p:nvSpPr>
        <p:spPr>
          <a:xfrm>
            <a:off x="9112469" y="1650124"/>
            <a:ext cx="409903" cy="46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FC2F21-AEED-E440-B88F-C3494634B7F7}"/>
              </a:ext>
            </a:extLst>
          </p:cNvPr>
          <p:cNvSpPr/>
          <p:nvPr/>
        </p:nvSpPr>
        <p:spPr>
          <a:xfrm>
            <a:off x="8623737" y="3056776"/>
            <a:ext cx="409903" cy="46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C169C5-00D4-AE4A-AC55-CE35F07108EF}"/>
              </a:ext>
            </a:extLst>
          </p:cNvPr>
          <p:cNvSpPr/>
          <p:nvPr/>
        </p:nvSpPr>
        <p:spPr>
          <a:xfrm>
            <a:off x="9096702" y="3519231"/>
            <a:ext cx="409903" cy="46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P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67D633A-C268-F54D-B7B1-CAAC09E13F03}"/>
              </a:ext>
            </a:extLst>
          </p:cNvPr>
          <p:cNvSpPr/>
          <p:nvPr/>
        </p:nvSpPr>
        <p:spPr>
          <a:xfrm>
            <a:off x="9998786" y="3506986"/>
            <a:ext cx="409903" cy="46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367EA1-A8EF-8B45-947F-4EC89FA15E43}"/>
              </a:ext>
            </a:extLst>
          </p:cNvPr>
          <p:cNvSpPr/>
          <p:nvPr/>
        </p:nvSpPr>
        <p:spPr>
          <a:xfrm>
            <a:off x="10471751" y="3044531"/>
            <a:ext cx="409903" cy="46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P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4C7C9F-F4D1-EE4E-AAED-E70E3BA36D17}"/>
              </a:ext>
            </a:extLst>
          </p:cNvPr>
          <p:cNvSpPr/>
          <p:nvPr/>
        </p:nvSpPr>
        <p:spPr>
          <a:xfrm>
            <a:off x="10500736" y="2112579"/>
            <a:ext cx="409903" cy="46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2F0329-F60D-E54F-BDDC-C40C36884C31}"/>
              </a:ext>
            </a:extLst>
          </p:cNvPr>
          <p:cNvSpPr txBox="1"/>
          <p:nvPr/>
        </p:nvSpPr>
        <p:spPr>
          <a:xfrm>
            <a:off x="2637875" y="5438914"/>
            <a:ext cx="7459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600" b="1" dirty="0"/>
              <a:t>+ even more that I couldn’t think of</a:t>
            </a:r>
          </a:p>
        </p:txBody>
      </p:sp>
    </p:spTree>
    <p:extLst>
      <p:ext uri="{BB962C8B-B14F-4D97-AF65-F5344CB8AC3E}">
        <p14:creationId xmlns:p14="http://schemas.microsoft.com/office/powerpoint/2010/main" val="1875111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66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32C587-9B22-CE42-87BA-A64863EB73CA}"/>
              </a:ext>
            </a:extLst>
          </p:cNvPr>
          <p:cNvSpPr txBox="1"/>
          <p:nvPr/>
        </p:nvSpPr>
        <p:spPr>
          <a:xfrm>
            <a:off x="1081511" y="475095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Heuristics in Chess!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E0131-22DA-3349-B8FA-1B3995BF2F49}"/>
              </a:ext>
            </a:extLst>
          </p:cNvPr>
          <p:cNvSpPr txBox="1"/>
          <p:nvPr/>
        </p:nvSpPr>
        <p:spPr>
          <a:xfrm>
            <a:off x="1081511" y="2215725"/>
            <a:ext cx="105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b="1" dirty="0"/>
              <a:t>How ‘smart’ the AI comes from how well you design your heuristics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D60877-7C59-B64C-B16B-EE1175B7DCFE}"/>
              </a:ext>
            </a:extLst>
          </p:cNvPr>
          <p:cNvSpPr txBox="1"/>
          <p:nvPr/>
        </p:nvSpPr>
        <p:spPr>
          <a:xfrm>
            <a:off x="1081510" y="2851601"/>
            <a:ext cx="1050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A lot of people write research papers on this topic!</a:t>
            </a:r>
          </a:p>
        </p:txBody>
      </p:sp>
    </p:spTree>
    <p:extLst>
      <p:ext uri="{BB962C8B-B14F-4D97-AF65-F5344CB8AC3E}">
        <p14:creationId xmlns:p14="http://schemas.microsoft.com/office/powerpoint/2010/main" val="33127996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67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CD790-E57D-AF44-A8AD-23F3215A4724}"/>
              </a:ext>
            </a:extLst>
          </p:cNvPr>
          <p:cNvSpPr txBox="1"/>
          <p:nvPr/>
        </p:nvSpPr>
        <p:spPr>
          <a:xfrm>
            <a:off x="179367" y="203383"/>
            <a:ext cx="3237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Back to our tree!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7F55A9F-568D-8341-9E69-EA62B2669122}"/>
              </a:ext>
            </a:extLst>
          </p:cNvPr>
          <p:cNvSpPr txBox="1"/>
          <p:nvPr/>
        </p:nvSpPr>
        <p:spPr>
          <a:xfrm>
            <a:off x="7641854" y="386367"/>
            <a:ext cx="256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Branches = Each Move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C6C6C3-B718-1148-8C5A-90E33B1283A3}"/>
              </a:ext>
            </a:extLst>
          </p:cNvPr>
          <p:cNvSpPr txBox="1"/>
          <p:nvPr/>
        </p:nvSpPr>
        <p:spPr>
          <a:xfrm>
            <a:off x="7641854" y="742012"/>
            <a:ext cx="23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Circles = Board State</a:t>
            </a:r>
          </a:p>
        </p:txBody>
      </p:sp>
    </p:spTree>
    <p:extLst>
      <p:ext uri="{BB962C8B-B14F-4D97-AF65-F5344CB8AC3E}">
        <p14:creationId xmlns:p14="http://schemas.microsoft.com/office/powerpoint/2010/main" val="10364205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68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CD790-E57D-AF44-A8AD-23F3215A4724}"/>
              </a:ext>
            </a:extLst>
          </p:cNvPr>
          <p:cNvSpPr txBox="1"/>
          <p:nvPr/>
        </p:nvSpPr>
        <p:spPr>
          <a:xfrm>
            <a:off x="179367" y="203383"/>
            <a:ext cx="3237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Back to our tree!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7F55A9F-568D-8341-9E69-EA62B2669122}"/>
              </a:ext>
            </a:extLst>
          </p:cNvPr>
          <p:cNvSpPr txBox="1"/>
          <p:nvPr/>
        </p:nvSpPr>
        <p:spPr>
          <a:xfrm>
            <a:off x="7641854" y="386367"/>
            <a:ext cx="256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Branches = Each Move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C6C6C3-B718-1148-8C5A-90E33B1283A3}"/>
              </a:ext>
            </a:extLst>
          </p:cNvPr>
          <p:cNvSpPr txBox="1"/>
          <p:nvPr/>
        </p:nvSpPr>
        <p:spPr>
          <a:xfrm>
            <a:off x="7641854" y="742012"/>
            <a:ext cx="23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Circles = Board State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82B58E-F482-BC4E-AAD5-607233D9E332}"/>
              </a:ext>
            </a:extLst>
          </p:cNvPr>
          <p:cNvSpPr/>
          <p:nvPr/>
        </p:nvSpPr>
        <p:spPr>
          <a:xfrm>
            <a:off x="889780" y="3626804"/>
            <a:ext cx="588579" cy="5570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2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41D3EE3-AECB-A44F-A5D4-7FCBA3D10997}"/>
              </a:ext>
            </a:extLst>
          </p:cNvPr>
          <p:cNvSpPr/>
          <p:nvPr/>
        </p:nvSpPr>
        <p:spPr>
          <a:xfrm>
            <a:off x="889779" y="4251364"/>
            <a:ext cx="588579" cy="5570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11832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F1FC7-CB28-9C49-8A36-83E0A99B7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C2E12-1973-F847-96EF-1973879BA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/>
              <a:t>You probably know that AI is important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/>
              <a:t>AI, Machine Learning, Tensorflow, Torch, etc…</a:t>
            </a:r>
            <a:endParaRPr lang="en-KR" b="1" dirty="0"/>
          </a:p>
          <a:p>
            <a:pPr marL="0" indent="0">
              <a:buNone/>
            </a:pP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ED203-643C-D641-9689-C9AF2FFB0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586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69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CD790-E57D-AF44-A8AD-23F3215A4724}"/>
              </a:ext>
            </a:extLst>
          </p:cNvPr>
          <p:cNvSpPr txBox="1"/>
          <p:nvPr/>
        </p:nvSpPr>
        <p:spPr>
          <a:xfrm>
            <a:off x="179367" y="203383"/>
            <a:ext cx="3237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Back to our tree!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09D875-97F7-7943-8412-8EB845E9E281}"/>
              </a:ext>
            </a:extLst>
          </p:cNvPr>
          <p:cNvSpPr/>
          <p:nvPr/>
        </p:nvSpPr>
        <p:spPr>
          <a:xfrm>
            <a:off x="8618482" y="4535214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83ECE-EBCC-044E-A087-EFD29C180173}"/>
              </a:ext>
            </a:extLst>
          </p:cNvPr>
          <p:cNvSpPr/>
          <p:nvPr/>
        </p:nvSpPr>
        <p:spPr>
          <a:xfrm>
            <a:off x="7128231" y="2295132"/>
            <a:ext cx="1364030" cy="12810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(-10)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9C9C3-28D8-2E4A-B840-0C0D9DC003BA}"/>
              </a:ext>
            </a:extLst>
          </p:cNvPr>
          <p:cNvSpPr txBox="1"/>
          <p:nvPr/>
        </p:nvSpPr>
        <p:spPr>
          <a:xfrm>
            <a:off x="9332928" y="4771697"/>
            <a:ext cx="65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Start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8E27A04-95AF-E345-B13C-08E187300316}"/>
              </a:ext>
            </a:extLst>
          </p:cNvPr>
          <p:cNvCxnSpPr>
            <a:cxnSpLocks/>
            <a:stCxn id="2" idx="0"/>
            <a:endCxn id="24" idx="4"/>
          </p:cNvCxnSpPr>
          <p:nvPr/>
        </p:nvCxnSpPr>
        <p:spPr>
          <a:xfrm flipH="1" flipV="1">
            <a:off x="7810246" y="3576145"/>
            <a:ext cx="1081505" cy="959069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38A26D-EB68-8343-94D9-478F5A554A9A}"/>
              </a:ext>
            </a:extLst>
          </p:cNvPr>
          <p:cNvCxnSpPr>
            <a:cxnSpLocks/>
            <a:stCxn id="53" idx="4"/>
            <a:endCxn id="2" idx="0"/>
          </p:cNvCxnSpPr>
          <p:nvPr/>
        </p:nvCxnSpPr>
        <p:spPr>
          <a:xfrm flipH="1">
            <a:off x="8891751" y="3532100"/>
            <a:ext cx="1451487" cy="1003114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7F55A9F-568D-8341-9E69-EA62B2669122}"/>
              </a:ext>
            </a:extLst>
          </p:cNvPr>
          <p:cNvSpPr txBox="1"/>
          <p:nvPr/>
        </p:nvSpPr>
        <p:spPr>
          <a:xfrm>
            <a:off x="7641854" y="386367"/>
            <a:ext cx="256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Branches = Each Move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C6C6C3-B718-1148-8C5A-90E33B1283A3}"/>
              </a:ext>
            </a:extLst>
          </p:cNvPr>
          <p:cNvSpPr txBox="1"/>
          <p:nvPr/>
        </p:nvSpPr>
        <p:spPr>
          <a:xfrm>
            <a:off x="7641854" y="742012"/>
            <a:ext cx="23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Circles = Board State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67219D-F213-454C-AAF4-474A7AE2D661}"/>
              </a:ext>
            </a:extLst>
          </p:cNvPr>
          <p:cNvSpPr/>
          <p:nvPr/>
        </p:nvSpPr>
        <p:spPr>
          <a:xfrm>
            <a:off x="9661223" y="2251087"/>
            <a:ext cx="1364030" cy="12810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2</a:t>
            </a:r>
          </a:p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(+40)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4D850D8-0DBD-474A-8279-A4F84B27BF35}"/>
              </a:ext>
            </a:extLst>
          </p:cNvPr>
          <p:cNvSpPr/>
          <p:nvPr/>
        </p:nvSpPr>
        <p:spPr>
          <a:xfrm>
            <a:off x="889780" y="3626804"/>
            <a:ext cx="588579" cy="5570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F629C32-F94B-C14B-86C1-7467222C0DB1}"/>
              </a:ext>
            </a:extLst>
          </p:cNvPr>
          <p:cNvSpPr/>
          <p:nvPr/>
        </p:nvSpPr>
        <p:spPr>
          <a:xfrm>
            <a:off x="889779" y="4251364"/>
            <a:ext cx="588579" cy="5570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122E53-C155-C44B-9E04-0D20B1CDF676}"/>
              </a:ext>
            </a:extLst>
          </p:cNvPr>
          <p:cNvSpPr txBox="1"/>
          <p:nvPr/>
        </p:nvSpPr>
        <p:spPr>
          <a:xfrm>
            <a:off x="9269065" y="1486514"/>
            <a:ext cx="214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Opens way for the </a:t>
            </a:r>
          </a:p>
          <a:p>
            <a:pPr algn="ctr"/>
            <a:r>
              <a:rPr lang="en-KR" dirty="0"/>
              <a:t>rook to move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F1B716-C514-8846-A243-BCC9E0728D04}"/>
              </a:ext>
            </a:extLst>
          </p:cNvPr>
          <p:cNvSpPr txBox="1"/>
          <p:nvPr/>
        </p:nvSpPr>
        <p:spPr>
          <a:xfrm>
            <a:off x="6600883" y="1897849"/>
            <a:ext cx="2283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Blocks knight’s path</a:t>
            </a:r>
          </a:p>
        </p:txBody>
      </p:sp>
    </p:spTree>
    <p:extLst>
      <p:ext uri="{BB962C8B-B14F-4D97-AF65-F5344CB8AC3E}">
        <p14:creationId xmlns:p14="http://schemas.microsoft.com/office/powerpoint/2010/main" val="591173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70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CD790-E57D-AF44-A8AD-23F3215A4724}"/>
              </a:ext>
            </a:extLst>
          </p:cNvPr>
          <p:cNvSpPr txBox="1"/>
          <p:nvPr/>
        </p:nvSpPr>
        <p:spPr>
          <a:xfrm>
            <a:off x="179367" y="203383"/>
            <a:ext cx="3721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09D875-97F7-7943-8412-8EB845E9E281}"/>
              </a:ext>
            </a:extLst>
          </p:cNvPr>
          <p:cNvSpPr/>
          <p:nvPr/>
        </p:nvSpPr>
        <p:spPr>
          <a:xfrm>
            <a:off x="8618482" y="4535214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83ECE-EBCC-044E-A087-EFD29C180173}"/>
              </a:ext>
            </a:extLst>
          </p:cNvPr>
          <p:cNvSpPr/>
          <p:nvPr/>
        </p:nvSpPr>
        <p:spPr>
          <a:xfrm>
            <a:off x="7128231" y="2295132"/>
            <a:ext cx="1364030" cy="12810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(-10)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9C9C3-28D8-2E4A-B840-0C0D9DC003BA}"/>
              </a:ext>
            </a:extLst>
          </p:cNvPr>
          <p:cNvSpPr txBox="1"/>
          <p:nvPr/>
        </p:nvSpPr>
        <p:spPr>
          <a:xfrm>
            <a:off x="9332928" y="4771697"/>
            <a:ext cx="65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Start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8E27A04-95AF-E345-B13C-08E187300316}"/>
              </a:ext>
            </a:extLst>
          </p:cNvPr>
          <p:cNvCxnSpPr>
            <a:cxnSpLocks/>
            <a:stCxn id="2" idx="0"/>
            <a:endCxn id="24" idx="4"/>
          </p:cNvCxnSpPr>
          <p:nvPr/>
        </p:nvCxnSpPr>
        <p:spPr>
          <a:xfrm flipH="1" flipV="1">
            <a:off x="7810246" y="3576145"/>
            <a:ext cx="1081505" cy="959069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38A26D-EB68-8343-94D9-478F5A554A9A}"/>
              </a:ext>
            </a:extLst>
          </p:cNvPr>
          <p:cNvCxnSpPr>
            <a:cxnSpLocks/>
            <a:stCxn id="53" idx="4"/>
            <a:endCxn id="2" idx="0"/>
          </p:cNvCxnSpPr>
          <p:nvPr/>
        </p:nvCxnSpPr>
        <p:spPr>
          <a:xfrm flipH="1">
            <a:off x="8891751" y="3532100"/>
            <a:ext cx="1451487" cy="1003114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7F55A9F-568D-8341-9E69-EA62B2669122}"/>
              </a:ext>
            </a:extLst>
          </p:cNvPr>
          <p:cNvSpPr txBox="1"/>
          <p:nvPr/>
        </p:nvSpPr>
        <p:spPr>
          <a:xfrm>
            <a:off x="7641854" y="386367"/>
            <a:ext cx="256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Branches = Each Move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C6C6C3-B718-1148-8C5A-90E33B1283A3}"/>
              </a:ext>
            </a:extLst>
          </p:cNvPr>
          <p:cNvSpPr txBox="1"/>
          <p:nvPr/>
        </p:nvSpPr>
        <p:spPr>
          <a:xfrm>
            <a:off x="7641854" y="742012"/>
            <a:ext cx="23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Circles = Board State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67219D-F213-454C-AAF4-474A7AE2D661}"/>
              </a:ext>
            </a:extLst>
          </p:cNvPr>
          <p:cNvSpPr/>
          <p:nvPr/>
        </p:nvSpPr>
        <p:spPr>
          <a:xfrm>
            <a:off x="9661223" y="2251087"/>
            <a:ext cx="1364030" cy="12810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2</a:t>
            </a:r>
          </a:p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(+200)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4D850D8-0DBD-474A-8279-A4F84B27BF35}"/>
              </a:ext>
            </a:extLst>
          </p:cNvPr>
          <p:cNvSpPr/>
          <p:nvPr/>
        </p:nvSpPr>
        <p:spPr>
          <a:xfrm>
            <a:off x="889780" y="3626804"/>
            <a:ext cx="588579" cy="5570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F629C32-F94B-C14B-86C1-7467222C0DB1}"/>
              </a:ext>
            </a:extLst>
          </p:cNvPr>
          <p:cNvSpPr/>
          <p:nvPr/>
        </p:nvSpPr>
        <p:spPr>
          <a:xfrm>
            <a:off x="889779" y="4251364"/>
            <a:ext cx="588579" cy="5570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FE7A8D70-D5B1-324F-BDFF-CFB35952F7EE}"/>
              </a:ext>
            </a:extLst>
          </p:cNvPr>
          <p:cNvSpPr/>
          <p:nvPr/>
        </p:nvSpPr>
        <p:spPr>
          <a:xfrm>
            <a:off x="10009105" y="1273740"/>
            <a:ext cx="630621" cy="8826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276227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71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CD790-E57D-AF44-A8AD-23F3215A4724}"/>
              </a:ext>
            </a:extLst>
          </p:cNvPr>
          <p:cNvSpPr txBox="1"/>
          <p:nvPr/>
        </p:nvSpPr>
        <p:spPr>
          <a:xfrm>
            <a:off x="179367" y="203383"/>
            <a:ext cx="3721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09D875-97F7-7943-8412-8EB845E9E281}"/>
              </a:ext>
            </a:extLst>
          </p:cNvPr>
          <p:cNvSpPr/>
          <p:nvPr/>
        </p:nvSpPr>
        <p:spPr>
          <a:xfrm>
            <a:off x="6599113" y="5802927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9C9C3-28D8-2E4A-B840-0C0D9DC003BA}"/>
              </a:ext>
            </a:extLst>
          </p:cNvPr>
          <p:cNvSpPr txBox="1"/>
          <p:nvPr/>
        </p:nvSpPr>
        <p:spPr>
          <a:xfrm>
            <a:off x="7313559" y="6039410"/>
            <a:ext cx="65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Start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38A26D-EB68-8343-94D9-478F5A554A9A}"/>
              </a:ext>
            </a:extLst>
          </p:cNvPr>
          <p:cNvCxnSpPr>
            <a:cxnSpLocks/>
            <a:stCxn id="53" idx="4"/>
            <a:endCxn id="2" idx="0"/>
          </p:cNvCxnSpPr>
          <p:nvPr/>
        </p:nvCxnSpPr>
        <p:spPr>
          <a:xfrm flipH="1">
            <a:off x="6872382" y="4799813"/>
            <a:ext cx="1462738" cy="1003114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7F55A9F-568D-8341-9E69-EA62B2669122}"/>
              </a:ext>
            </a:extLst>
          </p:cNvPr>
          <p:cNvSpPr txBox="1"/>
          <p:nvPr/>
        </p:nvSpPr>
        <p:spPr>
          <a:xfrm>
            <a:off x="7641854" y="386367"/>
            <a:ext cx="256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Branches = Each Move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C6C6C3-B718-1148-8C5A-90E33B1283A3}"/>
              </a:ext>
            </a:extLst>
          </p:cNvPr>
          <p:cNvSpPr txBox="1"/>
          <p:nvPr/>
        </p:nvSpPr>
        <p:spPr>
          <a:xfrm>
            <a:off x="7641854" y="742012"/>
            <a:ext cx="23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Circles = Board State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67219D-F213-454C-AAF4-474A7AE2D661}"/>
              </a:ext>
            </a:extLst>
          </p:cNvPr>
          <p:cNvSpPr/>
          <p:nvPr/>
        </p:nvSpPr>
        <p:spPr>
          <a:xfrm>
            <a:off x="7641854" y="4067503"/>
            <a:ext cx="1386532" cy="7323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2</a:t>
            </a:r>
          </a:p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(+200)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4D850D8-0DBD-474A-8279-A4F84B27BF35}"/>
              </a:ext>
            </a:extLst>
          </p:cNvPr>
          <p:cNvSpPr/>
          <p:nvPr/>
        </p:nvSpPr>
        <p:spPr>
          <a:xfrm>
            <a:off x="4053393" y="2973427"/>
            <a:ext cx="588579" cy="5570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F629C32-F94B-C14B-86C1-7467222C0DB1}"/>
              </a:ext>
            </a:extLst>
          </p:cNvPr>
          <p:cNvSpPr/>
          <p:nvPr/>
        </p:nvSpPr>
        <p:spPr>
          <a:xfrm>
            <a:off x="4053393" y="2332920"/>
            <a:ext cx="588579" cy="5570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1A8A8C-88E8-4946-8554-CB744166587D}"/>
              </a:ext>
            </a:extLst>
          </p:cNvPr>
          <p:cNvCxnSpPr>
            <a:cxnSpLocks/>
            <a:stCxn id="21" idx="4"/>
            <a:endCxn id="53" idx="0"/>
          </p:cNvCxnSpPr>
          <p:nvPr/>
        </p:nvCxnSpPr>
        <p:spPr>
          <a:xfrm flipH="1">
            <a:off x="8335120" y="3207907"/>
            <a:ext cx="1598215" cy="859596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35A5339-5566-0142-A849-ECD69876DA34}"/>
              </a:ext>
            </a:extLst>
          </p:cNvPr>
          <p:cNvSpPr/>
          <p:nvPr/>
        </p:nvSpPr>
        <p:spPr>
          <a:xfrm>
            <a:off x="6747175" y="1949543"/>
            <a:ext cx="1364030" cy="12810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KR" dirty="0">
                <a:solidFill>
                  <a:schemeClr val="bg1"/>
                </a:solidFill>
              </a:rPr>
              <a:t>(-80)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24CC0E0-9D64-6C45-B676-EB6677FB78E0}"/>
              </a:ext>
            </a:extLst>
          </p:cNvPr>
          <p:cNvSpPr/>
          <p:nvPr/>
        </p:nvSpPr>
        <p:spPr>
          <a:xfrm>
            <a:off x="9251320" y="1926894"/>
            <a:ext cx="1364030" cy="12810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KR">
                <a:solidFill>
                  <a:schemeClr val="bg1"/>
                </a:solidFill>
              </a:rPr>
              <a:t>(-60)</a:t>
            </a:r>
            <a:endParaRPr lang="en-KR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4E43CA-2E5D-0E42-8FD2-5C605C9F314F}"/>
              </a:ext>
            </a:extLst>
          </p:cNvPr>
          <p:cNvCxnSpPr>
            <a:cxnSpLocks/>
            <a:stCxn id="20" idx="4"/>
            <a:endCxn id="53" idx="0"/>
          </p:cNvCxnSpPr>
          <p:nvPr/>
        </p:nvCxnSpPr>
        <p:spPr>
          <a:xfrm>
            <a:off x="7429190" y="3230556"/>
            <a:ext cx="905930" cy="836947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FE8AAB-6352-6740-88CE-4D8F8857C5F5}"/>
              </a:ext>
            </a:extLst>
          </p:cNvPr>
          <p:cNvSpPr txBox="1"/>
          <p:nvPr/>
        </p:nvSpPr>
        <p:spPr>
          <a:xfrm>
            <a:off x="6085906" y="1291887"/>
            <a:ext cx="256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Blocks Knight’s way </a:t>
            </a:r>
          </a:p>
          <a:p>
            <a:pPr algn="ctr"/>
            <a:r>
              <a:rPr lang="en-KR" dirty="0"/>
              <a:t>and exposes King</a:t>
            </a:r>
          </a:p>
        </p:txBody>
      </p:sp>
    </p:spTree>
    <p:extLst>
      <p:ext uri="{BB962C8B-B14F-4D97-AF65-F5344CB8AC3E}">
        <p14:creationId xmlns:p14="http://schemas.microsoft.com/office/powerpoint/2010/main" val="39988258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72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CD790-E57D-AF44-A8AD-23F3215A4724}"/>
              </a:ext>
            </a:extLst>
          </p:cNvPr>
          <p:cNvSpPr txBox="1"/>
          <p:nvPr/>
        </p:nvSpPr>
        <p:spPr>
          <a:xfrm>
            <a:off x="179367" y="203383"/>
            <a:ext cx="3721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09D875-97F7-7943-8412-8EB845E9E281}"/>
              </a:ext>
            </a:extLst>
          </p:cNvPr>
          <p:cNvSpPr/>
          <p:nvPr/>
        </p:nvSpPr>
        <p:spPr>
          <a:xfrm>
            <a:off x="6599113" y="5802927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9C9C3-28D8-2E4A-B840-0C0D9DC003BA}"/>
              </a:ext>
            </a:extLst>
          </p:cNvPr>
          <p:cNvSpPr txBox="1"/>
          <p:nvPr/>
        </p:nvSpPr>
        <p:spPr>
          <a:xfrm>
            <a:off x="7313559" y="6039410"/>
            <a:ext cx="65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Start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38A26D-EB68-8343-94D9-478F5A554A9A}"/>
              </a:ext>
            </a:extLst>
          </p:cNvPr>
          <p:cNvCxnSpPr>
            <a:cxnSpLocks/>
            <a:stCxn id="53" idx="4"/>
            <a:endCxn id="2" idx="0"/>
          </p:cNvCxnSpPr>
          <p:nvPr/>
        </p:nvCxnSpPr>
        <p:spPr>
          <a:xfrm flipH="1">
            <a:off x="6872382" y="4799813"/>
            <a:ext cx="1462738" cy="1003114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7F55A9F-568D-8341-9E69-EA62B2669122}"/>
              </a:ext>
            </a:extLst>
          </p:cNvPr>
          <p:cNvSpPr txBox="1"/>
          <p:nvPr/>
        </p:nvSpPr>
        <p:spPr>
          <a:xfrm>
            <a:off x="7641854" y="386367"/>
            <a:ext cx="256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Branches = Each Move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C6C6C3-B718-1148-8C5A-90E33B1283A3}"/>
              </a:ext>
            </a:extLst>
          </p:cNvPr>
          <p:cNvSpPr txBox="1"/>
          <p:nvPr/>
        </p:nvSpPr>
        <p:spPr>
          <a:xfrm>
            <a:off x="7641854" y="742012"/>
            <a:ext cx="23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Circles = Board State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67219D-F213-454C-AAF4-474A7AE2D661}"/>
              </a:ext>
            </a:extLst>
          </p:cNvPr>
          <p:cNvSpPr/>
          <p:nvPr/>
        </p:nvSpPr>
        <p:spPr>
          <a:xfrm>
            <a:off x="7641854" y="4067503"/>
            <a:ext cx="1386532" cy="7323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2</a:t>
            </a:r>
          </a:p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(+200)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4D850D8-0DBD-474A-8279-A4F84B27BF35}"/>
              </a:ext>
            </a:extLst>
          </p:cNvPr>
          <p:cNvSpPr/>
          <p:nvPr/>
        </p:nvSpPr>
        <p:spPr>
          <a:xfrm>
            <a:off x="4053393" y="2973427"/>
            <a:ext cx="588579" cy="5570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F629C32-F94B-C14B-86C1-7467222C0DB1}"/>
              </a:ext>
            </a:extLst>
          </p:cNvPr>
          <p:cNvSpPr/>
          <p:nvPr/>
        </p:nvSpPr>
        <p:spPr>
          <a:xfrm>
            <a:off x="4053393" y="2332920"/>
            <a:ext cx="588579" cy="5570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1A8A8C-88E8-4946-8554-CB744166587D}"/>
              </a:ext>
            </a:extLst>
          </p:cNvPr>
          <p:cNvCxnSpPr>
            <a:cxnSpLocks/>
            <a:stCxn id="21" idx="4"/>
            <a:endCxn id="53" idx="0"/>
          </p:cNvCxnSpPr>
          <p:nvPr/>
        </p:nvCxnSpPr>
        <p:spPr>
          <a:xfrm flipH="1">
            <a:off x="8335120" y="3207907"/>
            <a:ext cx="1598215" cy="859596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35A5339-5566-0142-A849-ECD69876DA34}"/>
              </a:ext>
            </a:extLst>
          </p:cNvPr>
          <p:cNvSpPr/>
          <p:nvPr/>
        </p:nvSpPr>
        <p:spPr>
          <a:xfrm>
            <a:off x="6747175" y="1949543"/>
            <a:ext cx="1364030" cy="12810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KR" dirty="0">
                <a:solidFill>
                  <a:schemeClr val="bg1"/>
                </a:solidFill>
              </a:rPr>
              <a:t>(-80)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24CC0E0-9D64-6C45-B676-EB6677FB78E0}"/>
              </a:ext>
            </a:extLst>
          </p:cNvPr>
          <p:cNvSpPr/>
          <p:nvPr/>
        </p:nvSpPr>
        <p:spPr>
          <a:xfrm>
            <a:off x="9251320" y="1926894"/>
            <a:ext cx="1364030" cy="12810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KR" dirty="0">
                <a:solidFill>
                  <a:schemeClr val="bg1"/>
                </a:solidFill>
              </a:rPr>
              <a:t>(-60)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4E43CA-2E5D-0E42-8FD2-5C605C9F314F}"/>
              </a:ext>
            </a:extLst>
          </p:cNvPr>
          <p:cNvCxnSpPr>
            <a:cxnSpLocks/>
            <a:stCxn id="20" idx="4"/>
            <a:endCxn id="53" idx="0"/>
          </p:cNvCxnSpPr>
          <p:nvPr/>
        </p:nvCxnSpPr>
        <p:spPr>
          <a:xfrm>
            <a:off x="7429190" y="3230556"/>
            <a:ext cx="905930" cy="836947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FE8AAB-6352-6740-88CE-4D8F8857C5F5}"/>
              </a:ext>
            </a:extLst>
          </p:cNvPr>
          <p:cNvSpPr txBox="1"/>
          <p:nvPr/>
        </p:nvSpPr>
        <p:spPr>
          <a:xfrm>
            <a:off x="8652984" y="1466989"/>
            <a:ext cx="256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Exposes King</a:t>
            </a:r>
          </a:p>
        </p:txBody>
      </p:sp>
    </p:spTree>
    <p:extLst>
      <p:ext uri="{BB962C8B-B14F-4D97-AF65-F5344CB8AC3E}">
        <p14:creationId xmlns:p14="http://schemas.microsoft.com/office/powerpoint/2010/main" val="9365931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73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CD790-E57D-AF44-A8AD-23F3215A4724}"/>
              </a:ext>
            </a:extLst>
          </p:cNvPr>
          <p:cNvSpPr txBox="1"/>
          <p:nvPr/>
        </p:nvSpPr>
        <p:spPr>
          <a:xfrm>
            <a:off x="179367" y="203383"/>
            <a:ext cx="3237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Back to our tree!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09D875-97F7-7943-8412-8EB845E9E281}"/>
              </a:ext>
            </a:extLst>
          </p:cNvPr>
          <p:cNvSpPr/>
          <p:nvPr/>
        </p:nvSpPr>
        <p:spPr>
          <a:xfrm>
            <a:off x="6599113" y="5802927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9C9C3-28D8-2E4A-B840-0C0D9DC003BA}"/>
              </a:ext>
            </a:extLst>
          </p:cNvPr>
          <p:cNvSpPr txBox="1"/>
          <p:nvPr/>
        </p:nvSpPr>
        <p:spPr>
          <a:xfrm>
            <a:off x="7313559" y="6039410"/>
            <a:ext cx="65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Start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38A26D-EB68-8343-94D9-478F5A554A9A}"/>
              </a:ext>
            </a:extLst>
          </p:cNvPr>
          <p:cNvCxnSpPr>
            <a:cxnSpLocks/>
            <a:stCxn id="53" idx="4"/>
            <a:endCxn id="2" idx="0"/>
          </p:cNvCxnSpPr>
          <p:nvPr/>
        </p:nvCxnSpPr>
        <p:spPr>
          <a:xfrm flipH="1">
            <a:off x="6872382" y="4799813"/>
            <a:ext cx="1462738" cy="1003114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867219D-F213-454C-AAF4-474A7AE2D661}"/>
              </a:ext>
            </a:extLst>
          </p:cNvPr>
          <p:cNvSpPr/>
          <p:nvPr/>
        </p:nvSpPr>
        <p:spPr>
          <a:xfrm>
            <a:off x="7641854" y="4067503"/>
            <a:ext cx="1386532" cy="7323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2</a:t>
            </a:r>
          </a:p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(+200)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4D850D8-0DBD-474A-8279-A4F84B27BF35}"/>
              </a:ext>
            </a:extLst>
          </p:cNvPr>
          <p:cNvSpPr/>
          <p:nvPr/>
        </p:nvSpPr>
        <p:spPr>
          <a:xfrm>
            <a:off x="4053393" y="2973427"/>
            <a:ext cx="588579" cy="5570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F629C32-F94B-C14B-86C1-7467222C0DB1}"/>
              </a:ext>
            </a:extLst>
          </p:cNvPr>
          <p:cNvSpPr/>
          <p:nvPr/>
        </p:nvSpPr>
        <p:spPr>
          <a:xfrm>
            <a:off x="4053393" y="2332920"/>
            <a:ext cx="588579" cy="5570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1A8A8C-88E8-4946-8554-CB744166587D}"/>
              </a:ext>
            </a:extLst>
          </p:cNvPr>
          <p:cNvCxnSpPr>
            <a:cxnSpLocks/>
            <a:stCxn id="21" idx="4"/>
            <a:endCxn id="53" idx="0"/>
          </p:cNvCxnSpPr>
          <p:nvPr/>
        </p:nvCxnSpPr>
        <p:spPr>
          <a:xfrm flipH="1">
            <a:off x="8335120" y="3207907"/>
            <a:ext cx="1598215" cy="859596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35A5339-5566-0142-A849-ECD69876DA34}"/>
              </a:ext>
            </a:extLst>
          </p:cNvPr>
          <p:cNvSpPr/>
          <p:nvPr/>
        </p:nvSpPr>
        <p:spPr>
          <a:xfrm>
            <a:off x="6747175" y="1949543"/>
            <a:ext cx="1364030" cy="12810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KR" dirty="0">
                <a:solidFill>
                  <a:schemeClr val="bg1"/>
                </a:solidFill>
              </a:rPr>
              <a:t>(-80)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24CC0E0-9D64-6C45-B676-EB6677FB78E0}"/>
              </a:ext>
            </a:extLst>
          </p:cNvPr>
          <p:cNvSpPr/>
          <p:nvPr/>
        </p:nvSpPr>
        <p:spPr>
          <a:xfrm>
            <a:off x="9251320" y="1926894"/>
            <a:ext cx="1364030" cy="12810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KR" dirty="0">
                <a:solidFill>
                  <a:schemeClr val="bg1"/>
                </a:solidFill>
              </a:rPr>
              <a:t>(-60)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4E43CA-2E5D-0E42-8FD2-5C605C9F314F}"/>
              </a:ext>
            </a:extLst>
          </p:cNvPr>
          <p:cNvCxnSpPr>
            <a:cxnSpLocks/>
            <a:stCxn id="20" idx="4"/>
            <a:endCxn id="53" idx="0"/>
          </p:cNvCxnSpPr>
          <p:nvPr/>
        </p:nvCxnSpPr>
        <p:spPr>
          <a:xfrm>
            <a:off x="7429190" y="3230556"/>
            <a:ext cx="905930" cy="836947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own Arrow 17">
            <a:extLst>
              <a:ext uri="{FF2B5EF4-FFF2-40B4-BE49-F238E27FC236}">
                <a16:creationId xmlns:a16="http://schemas.microsoft.com/office/drawing/2014/main" id="{7D1F25E2-E189-7F41-BF0E-DA81CDCB4D63}"/>
              </a:ext>
            </a:extLst>
          </p:cNvPr>
          <p:cNvSpPr/>
          <p:nvPr/>
        </p:nvSpPr>
        <p:spPr>
          <a:xfrm>
            <a:off x="9618024" y="947920"/>
            <a:ext cx="630621" cy="8826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B0DB7-9A6F-384E-9291-641099E426DA}"/>
              </a:ext>
            </a:extLst>
          </p:cNvPr>
          <p:cNvSpPr txBox="1"/>
          <p:nvPr/>
        </p:nvSpPr>
        <p:spPr>
          <a:xfrm>
            <a:off x="7022059" y="380286"/>
            <a:ext cx="2999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Both are bad, but -60 &gt; -80</a:t>
            </a:r>
          </a:p>
        </p:txBody>
      </p:sp>
    </p:spTree>
    <p:extLst>
      <p:ext uri="{BB962C8B-B14F-4D97-AF65-F5344CB8AC3E}">
        <p14:creationId xmlns:p14="http://schemas.microsoft.com/office/powerpoint/2010/main" val="42559863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74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CD790-E57D-AF44-A8AD-23F3215A4724}"/>
              </a:ext>
            </a:extLst>
          </p:cNvPr>
          <p:cNvSpPr txBox="1"/>
          <p:nvPr/>
        </p:nvSpPr>
        <p:spPr>
          <a:xfrm>
            <a:off x="179367" y="203383"/>
            <a:ext cx="3721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09D875-97F7-7943-8412-8EB845E9E281}"/>
              </a:ext>
            </a:extLst>
          </p:cNvPr>
          <p:cNvSpPr/>
          <p:nvPr/>
        </p:nvSpPr>
        <p:spPr>
          <a:xfrm>
            <a:off x="6599113" y="5802927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9C9C3-28D8-2E4A-B840-0C0D9DC003BA}"/>
              </a:ext>
            </a:extLst>
          </p:cNvPr>
          <p:cNvSpPr txBox="1"/>
          <p:nvPr/>
        </p:nvSpPr>
        <p:spPr>
          <a:xfrm>
            <a:off x="7313559" y="6039410"/>
            <a:ext cx="65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Start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538A26D-EB68-8343-94D9-478F5A554A9A}"/>
              </a:ext>
            </a:extLst>
          </p:cNvPr>
          <p:cNvCxnSpPr>
            <a:cxnSpLocks/>
            <a:stCxn id="53" idx="4"/>
            <a:endCxn id="2" idx="0"/>
          </p:cNvCxnSpPr>
          <p:nvPr/>
        </p:nvCxnSpPr>
        <p:spPr>
          <a:xfrm flipH="1">
            <a:off x="6872382" y="5472475"/>
            <a:ext cx="966535" cy="330452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867219D-F213-454C-AAF4-474A7AE2D661}"/>
              </a:ext>
            </a:extLst>
          </p:cNvPr>
          <p:cNvSpPr/>
          <p:nvPr/>
        </p:nvSpPr>
        <p:spPr>
          <a:xfrm>
            <a:off x="7145651" y="4740165"/>
            <a:ext cx="1386532" cy="7323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2</a:t>
            </a:r>
          </a:p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(+200)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1A8A8C-88E8-4946-8554-CB744166587D}"/>
              </a:ext>
            </a:extLst>
          </p:cNvPr>
          <p:cNvCxnSpPr>
            <a:cxnSpLocks/>
            <a:stCxn id="21" idx="4"/>
            <a:endCxn id="53" idx="0"/>
          </p:cNvCxnSpPr>
          <p:nvPr/>
        </p:nvCxnSpPr>
        <p:spPr>
          <a:xfrm flipH="1">
            <a:off x="7838917" y="4542218"/>
            <a:ext cx="1375281" cy="197947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24CC0E0-9D64-6C45-B676-EB6677FB78E0}"/>
              </a:ext>
            </a:extLst>
          </p:cNvPr>
          <p:cNvSpPr/>
          <p:nvPr/>
        </p:nvSpPr>
        <p:spPr>
          <a:xfrm>
            <a:off x="8532183" y="3804242"/>
            <a:ext cx="1364030" cy="7379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KR" dirty="0">
                <a:solidFill>
                  <a:schemeClr val="bg1"/>
                </a:solidFill>
              </a:rPr>
              <a:t>(-60)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AF3D0C-84EB-C647-B30B-41D3C98FCCD4}"/>
              </a:ext>
            </a:extLst>
          </p:cNvPr>
          <p:cNvCxnSpPr>
            <a:cxnSpLocks/>
            <a:stCxn id="24" idx="4"/>
            <a:endCxn id="21" idx="0"/>
          </p:cNvCxnSpPr>
          <p:nvPr/>
        </p:nvCxnSpPr>
        <p:spPr>
          <a:xfrm>
            <a:off x="8663415" y="3199989"/>
            <a:ext cx="550783" cy="604253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1C22220-5FA6-9B4C-8A33-5DE4BC5BCF18}"/>
              </a:ext>
            </a:extLst>
          </p:cNvPr>
          <p:cNvSpPr/>
          <p:nvPr/>
        </p:nvSpPr>
        <p:spPr>
          <a:xfrm>
            <a:off x="7970149" y="2467679"/>
            <a:ext cx="1386532" cy="7323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N</a:t>
            </a:r>
          </a:p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(+a)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19503B2-58FB-0C46-8360-D6A86F962B44}"/>
              </a:ext>
            </a:extLst>
          </p:cNvPr>
          <p:cNvCxnSpPr>
            <a:cxnSpLocks/>
            <a:stCxn id="24" idx="0"/>
            <a:endCxn id="30" idx="4"/>
          </p:cNvCxnSpPr>
          <p:nvPr/>
        </p:nvCxnSpPr>
        <p:spPr>
          <a:xfrm flipV="1">
            <a:off x="8663415" y="2010924"/>
            <a:ext cx="458834" cy="456755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DAAECCC-0809-A142-B7F8-1AD556A08643}"/>
              </a:ext>
            </a:extLst>
          </p:cNvPr>
          <p:cNvSpPr/>
          <p:nvPr/>
        </p:nvSpPr>
        <p:spPr>
          <a:xfrm>
            <a:off x="8440234" y="1272948"/>
            <a:ext cx="1364030" cy="7379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bg1"/>
                </a:solidFill>
              </a:rPr>
              <a:t>M</a:t>
            </a:r>
          </a:p>
          <a:p>
            <a:pPr algn="ctr"/>
            <a:r>
              <a:rPr lang="en-KR" dirty="0">
                <a:solidFill>
                  <a:schemeClr val="bg1"/>
                </a:solidFill>
              </a:rPr>
              <a:t>(+b)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41519C-E11E-4F41-88BC-CA5936CF7D99}"/>
              </a:ext>
            </a:extLst>
          </p:cNvPr>
          <p:cNvSpPr txBox="1"/>
          <p:nvPr/>
        </p:nvSpPr>
        <p:spPr>
          <a:xfrm>
            <a:off x="6618807" y="389814"/>
            <a:ext cx="408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The computer will choose the ‘best’ option according to our heuristics</a:t>
            </a:r>
          </a:p>
        </p:txBody>
      </p:sp>
    </p:spTree>
    <p:extLst>
      <p:ext uri="{BB962C8B-B14F-4D97-AF65-F5344CB8AC3E}">
        <p14:creationId xmlns:p14="http://schemas.microsoft.com/office/powerpoint/2010/main" val="25031692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75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8ED8174-1960-C54D-B324-40FAF6ED1325}"/>
              </a:ext>
            </a:extLst>
          </p:cNvPr>
          <p:cNvSpPr/>
          <p:nvPr/>
        </p:nvSpPr>
        <p:spPr>
          <a:xfrm>
            <a:off x="5328746" y="330958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+50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0EE80CD-B9D2-5848-8AF7-91B27E441A3A}"/>
              </a:ext>
            </a:extLst>
          </p:cNvPr>
          <p:cNvSpPr/>
          <p:nvPr/>
        </p:nvSpPr>
        <p:spPr>
          <a:xfrm>
            <a:off x="15064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291F9169-3307-4049-8326-2D105D202B87}"/>
              </a:ext>
            </a:extLst>
          </p:cNvPr>
          <p:cNvSpPr/>
          <p:nvPr/>
        </p:nvSpPr>
        <p:spPr>
          <a:xfrm>
            <a:off x="2996315" y="3450022"/>
            <a:ext cx="1534511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+1000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7208CE7-EC1B-A242-84BF-CBB036C17BFB}"/>
              </a:ext>
            </a:extLst>
          </p:cNvPr>
          <p:cNvSpPr/>
          <p:nvPr/>
        </p:nvSpPr>
        <p:spPr>
          <a:xfrm>
            <a:off x="9300788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+70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5CF414E-8350-B84C-B41E-271D38ACACC4}"/>
              </a:ext>
            </a:extLst>
          </p:cNvPr>
          <p:cNvSpPr/>
          <p:nvPr/>
        </p:nvSpPr>
        <p:spPr>
          <a:xfrm>
            <a:off x="766117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831CDE07-5FD9-9F4C-B11B-BA18539040FA}"/>
              </a:ext>
            </a:extLst>
          </p:cNvPr>
          <p:cNvSpPr/>
          <p:nvPr/>
        </p:nvSpPr>
        <p:spPr>
          <a:xfrm>
            <a:off x="53287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-30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8BE8BF-6D69-FE40-A4AA-3713E56A0CDD}"/>
              </a:ext>
            </a:extLst>
          </p:cNvPr>
          <p:cNvCxnSpPr>
            <a:cxnSpLocks/>
          </p:cNvCxnSpPr>
          <p:nvPr/>
        </p:nvCxnSpPr>
        <p:spPr>
          <a:xfrm>
            <a:off x="5875282" y="1287400"/>
            <a:ext cx="0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4CCBB7-E06E-8E4B-95F5-5DB1D676200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542852" y="1287400"/>
            <a:ext cx="2332432" cy="627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56B2A87-E467-9B45-9CD5-78F8A7EF831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75284" y="1287400"/>
            <a:ext cx="2332428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5C31F5-C438-0344-8E12-D4D183925593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542852" y="2879718"/>
            <a:ext cx="220719" cy="57030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4B74DA-75E3-D343-A269-38839462BD98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587528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B56373-3C13-5A4A-9E1A-2DD737757DA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0771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07C6B5-C449-0D4F-A9B2-CC06FC300973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207712" y="2879719"/>
            <a:ext cx="1639614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1836D-1BCF-4244-8953-CAC6C651788D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052983" y="2879718"/>
            <a:ext cx="1489869" cy="57030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C75FD3-5706-CD4C-8D62-DB51A3E74890}"/>
              </a:ext>
            </a:extLst>
          </p:cNvPr>
          <p:cNvSpPr txBox="1"/>
          <p:nvPr/>
        </p:nvSpPr>
        <p:spPr>
          <a:xfrm>
            <a:off x="179367" y="203383"/>
            <a:ext cx="3721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52FC6B2D-1F79-9B40-98AB-99EE6DAF7D99}"/>
              </a:ext>
            </a:extLst>
          </p:cNvPr>
          <p:cNvSpPr/>
          <p:nvPr/>
        </p:nvSpPr>
        <p:spPr>
          <a:xfrm>
            <a:off x="7623520" y="1923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</a:t>
            </a:r>
          </a:p>
        </p:txBody>
      </p:sp>
      <p:sp>
        <p:nvSpPr>
          <p:cNvPr id="46" name="Merge 45">
            <a:extLst>
              <a:ext uri="{FF2B5EF4-FFF2-40B4-BE49-F238E27FC236}">
                <a16:creationId xmlns:a16="http://schemas.microsoft.com/office/drawing/2014/main" id="{16BC9389-A179-614F-A065-546BF29FBD92}"/>
              </a:ext>
            </a:extLst>
          </p:cNvPr>
          <p:cNvSpPr/>
          <p:nvPr/>
        </p:nvSpPr>
        <p:spPr>
          <a:xfrm>
            <a:off x="5288924" y="1931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-20</a:t>
            </a:r>
          </a:p>
        </p:txBody>
      </p:sp>
      <p:sp>
        <p:nvSpPr>
          <p:cNvPr id="48" name="Merge 47">
            <a:extLst>
              <a:ext uri="{FF2B5EF4-FFF2-40B4-BE49-F238E27FC236}">
                <a16:creationId xmlns:a16="http://schemas.microsoft.com/office/drawing/2014/main" id="{6247450A-7494-8F4F-8C29-3EA299C439E4}"/>
              </a:ext>
            </a:extLst>
          </p:cNvPr>
          <p:cNvSpPr/>
          <p:nvPr/>
        </p:nvSpPr>
        <p:spPr>
          <a:xfrm>
            <a:off x="2953245" y="1915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+80</a:t>
            </a:r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0A3D933A-BA42-DD4A-B153-D854096EEA50}"/>
              </a:ext>
            </a:extLst>
          </p:cNvPr>
          <p:cNvSpPr/>
          <p:nvPr/>
        </p:nvSpPr>
        <p:spPr>
          <a:xfrm>
            <a:off x="1356703" y="3450021"/>
            <a:ext cx="1313794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+200</a:t>
            </a:r>
          </a:p>
        </p:txBody>
      </p:sp>
    </p:spTree>
    <p:extLst>
      <p:ext uri="{BB962C8B-B14F-4D97-AF65-F5344CB8AC3E}">
        <p14:creationId xmlns:p14="http://schemas.microsoft.com/office/powerpoint/2010/main" val="11798210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76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8ED8174-1960-C54D-B324-40FAF6ED1325}"/>
              </a:ext>
            </a:extLst>
          </p:cNvPr>
          <p:cNvSpPr/>
          <p:nvPr/>
        </p:nvSpPr>
        <p:spPr>
          <a:xfrm>
            <a:off x="5328746" y="330958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+50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0EE80CD-B9D2-5848-8AF7-91B27E441A3A}"/>
              </a:ext>
            </a:extLst>
          </p:cNvPr>
          <p:cNvSpPr/>
          <p:nvPr/>
        </p:nvSpPr>
        <p:spPr>
          <a:xfrm>
            <a:off x="15064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7208CE7-EC1B-A242-84BF-CBB036C17BFB}"/>
              </a:ext>
            </a:extLst>
          </p:cNvPr>
          <p:cNvSpPr/>
          <p:nvPr/>
        </p:nvSpPr>
        <p:spPr>
          <a:xfrm>
            <a:off x="9300788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+70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5CF414E-8350-B84C-B41E-271D38ACACC4}"/>
              </a:ext>
            </a:extLst>
          </p:cNvPr>
          <p:cNvSpPr/>
          <p:nvPr/>
        </p:nvSpPr>
        <p:spPr>
          <a:xfrm>
            <a:off x="766117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831CDE07-5FD9-9F4C-B11B-BA18539040FA}"/>
              </a:ext>
            </a:extLst>
          </p:cNvPr>
          <p:cNvSpPr/>
          <p:nvPr/>
        </p:nvSpPr>
        <p:spPr>
          <a:xfrm>
            <a:off x="53287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-30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8BE8BF-6D69-FE40-A4AA-3713E56A0CDD}"/>
              </a:ext>
            </a:extLst>
          </p:cNvPr>
          <p:cNvCxnSpPr>
            <a:cxnSpLocks/>
          </p:cNvCxnSpPr>
          <p:nvPr/>
        </p:nvCxnSpPr>
        <p:spPr>
          <a:xfrm>
            <a:off x="5875282" y="1287400"/>
            <a:ext cx="0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4CCBB7-E06E-8E4B-95F5-5DB1D676200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542852" y="1287400"/>
            <a:ext cx="2332432" cy="627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56B2A87-E467-9B45-9CD5-78F8A7EF831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75284" y="1287400"/>
            <a:ext cx="2332428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5C31F5-C438-0344-8E12-D4D183925593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3542852" y="2879718"/>
            <a:ext cx="220719" cy="57030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4B74DA-75E3-D343-A269-38839462BD98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587528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B56373-3C13-5A4A-9E1A-2DD737757DA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0771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07C6B5-C449-0D4F-A9B2-CC06FC300973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207712" y="2879719"/>
            <a:ext cx="1639614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1836D-1BCF-4244-8953-CAC6C651788D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052983" y="2879718"/>
            <a:ext cx="1489869" cy="57030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C75FD3-5706-CD4C-8D62-DB51A3E74890}"/>
              </a:ext>
            </a:extLst>
          </p:cNvPr>
          <p:cNvSpPr txBox="1"/>
          <p:nvPr/>
        </p:nvSpPr>
        <p:spPr>
          <a:xfrm>
            <a:off x="179367" y="203383"/>
            <a:ext cx="3721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52FC6B2D-1F79-9B40-98AB-99EE6DAF7D99}"/>
              </a:ext>
            </a:extLst>
          </p:cNvPr>
          <p:cNvSpPr/>
          <p:nvPr/>
        </p:nvSpPr>
        <p:spPr>
          <a:xfrm>
            <a:off x="7623520" y="1923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</a:t>
            </a:r>
          </a:p>
        </p:txBody>
      </p:sp>
      <p:sp>
        <p:nvSpPr>
          <p:cNvPr id="46" name="Merge 45">
            <a:extLst>
              <a:ext uri="{FF2B5EF4-FFF2-40B4-BE49-F238E27FC236}">
                <a16:creationId xmlns:a16="http://schemas.microsoft.com/office/drawing/2014/main" id="{16BC9389-A179-614F-A065-546BF29FBD92}"/>
              </a:ext>
            </a:extLst>
          </p:cNvPr>
          <p:cNvSpPr/>
          <p:nvPr/>
        </p:nvSpPr>
        <p:spPr>
          <a:xfrm>
            <a:off x="5288924" y="1931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-20</a:t>
            </a:r>
          </a:p>
        </p:txBody>
      </p:sp>
      <p:sp>
        <p:nvSpPr>
          <p:cNvPr id="48" name="Merge 47">
            <a:extLst>
              <a:ext uri="{FF2B5EF4-FFF2-40B4-BE49-F238E27FC236}">
                <a16:creationId xmlns:a16="http://schemas.microsoft.com/office/drawing/2014/main" id="{6247450A-7494-8F4F-8C29-3EA299C439E4}"/>
              </a:ext>
            </a:extLst>
          </p:cNvPr>
          <p:cNvSpPr/>
          <p:nvPr/>
        </p:nvSpPr>
        <p:spPr>
          <a:xfrm>
            <a:off x="2953245" y="1915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+80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B336E342-7585-354C-A1AA-0EFB1A06F70A}"/>
              </a:ext>
            </a:extLst>
          </p:cNvPr>
          <p:cNvSpPr/>
          <p:nvPr/>
        </p:nvSpPr>
        <p:spPr>
          <a:xfrm>
            <a:off x="6621517" y="559558"/>
            <a:ext cx="2543503" cy="4992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7A241751-6BDB-304B-81BA-35F57D5B978D}"/>
              </a:ext>
            </a:extLst>
          </p:cNvPr>
          <p:cNvSpPr/>
          <p:nvPr/>
        </p:nvSpPr>
        <p:spPr>
          <a:xfrm>
            <a:off x="2996315" y="3450022"/>
            <a:ext cx="1534511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+1000</a:t>
            </a: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56A3AC4A-2992-9344-97D0-BAB5C45911DC}"/>
              </a:ext>
            </a:extLst>
          </p:cNvPr>
          <p:cNvSpPr/>
          <p:nvPr/>
        </p:nvSpPr>
        <p:spPr>
          <a:xfrm>
            <a:off x="1356703" y="3450021"/>
            <a:ext cx="1313794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+200</a:t>
            </a:r>
          </a:p>
        </p:txBody>
      </p:sp>
    </p:spTree>
    <p:extLst>
      <p:ext uri="{BB962C8B-B14F-4D97-AF65-F5344CB8AC3E}">
        <p14:creationId xmlns:p14="http://schemas.microsoft.com/office/powerpoint/2010/main" val="14206659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77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8ED8174-1960-C54D-B324-40FAF6ED1325}"/>
              </a:ext>
            </a:extLst>
          </p:cNvPr>
          <p:cNvSpPr/>
          <p:nvPr/>
        </p:nvSpPr>
        <p:spPr>
          <a:xfrm>
            <a:off x="5328746" y="330958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+50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0EE80CD-B9D2-5848-8AF7-91B27E441A3A}"/>
              </a:ext>
            </a:extLst>
          </p:cNvPr>
          <p:cNvSpPr/>
          <p:nvPr/>
        </p:nvSpPr>
        <p:spPr>
          <a:xfrm>
            <a:off x="15064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7208CE7-EC1B-A242-84BF-CBB036C17BFB}"/>
              </a:ext>
            </a:extLst>
          </p:cNvPr>
          <p:cNvSpPr/>
          <p:nvPr/>
        </p:nvSpPr>
        <p:spPr>
          <a:xfrm>
            <a:off x="9300788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+70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5CF414E-8350-B84C-B41E-271D38ACACC4}"/>
              </a:ext>
            </a:extLst>
          </p:cNvPr>
          <p:cNvSpPr/>
          <p:nvPr/>
        </p:nvSpPr>
        <p:spPr>
          <a:xfrm>
            <a:off x="766117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831CDE07-5FD9-9F4C-B11B-BA18539040FA}"/>
              </a:ext>
            </a:extLst>
          </p:cNvPr>
          <p:cNvSpPr/>
          <p:nvPr/>
        </p:nvSpPr>
        <p:spPr>
          <a:xfrm>
            <a:off x="53287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-30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8BE8BF-6D69-FE40-A4AA-3713E56A0CDD}"/>
              </a:ext>
            </a:extLst>
          </p:cNvPr>
          <p:cNvCxnSpPr>
            <a:cxnSpLocks/>
          </p:cNvCxnSpPr>
          <p:nvPr/>
        </p:nvCxnSpPr>
        <p:spPr>
          <a:xfrm>
            <a:off x="5875282" y="1287400"/>
            <a:ext cx="0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4CCBB7-E06E-8E4B-95F5-5DB1D676200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542852" y="1287400"/>
            <a:ext cx="2332432" cy="627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56B2A87-E467-9B45-9CD5-78F8A7EF831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75284" y="1287400"/>
            <a:ext cx="2332428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5C31F5-C438-0344-8E12-D4D183925593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542852" y="2879718"/>
            <a:ext cx="220719" cy="57030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4B74DA-75E3-D343-A269-38839462BD98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587528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B56373-3C13-5A4A-9E1A-2DD737757DA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0771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07C6B5-C449-0D4F-A9B2-CC06FC300973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207712" y="2879719"/>
            <a:ext cx="1639614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1836D-1BCF-4244-8953-CAC6C651788D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052983" y="2879718"/>
            <a:ext cx="1489869" cy="57030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C75FD3-5706-CD4C-8D62-DB51A3E74890}"/>
              </a:ext>
            </a:extLst>
          </p:cNvPr>
          <p:cNvSpPr txBox="1"/>
          <p:nvPr/>
        </p:nvSpPr>
        <p:spPr>
          <a:xfrm>
            <a:off x="179367" y="203383"/>
            <a:ext cx="3721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52FC6B2D-1F79-9B40-98AB-99EE6DAF7D99}"/>
              </a:ext>
            </a:extLst>
          </p:cNvPr>
          <p:cNvSpPr/>
          <p:nvPr/>
        </p:nvSpPr>
        <p:spPr>
          <a:xfrm>
            <a:off x="7623520" y="1923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</a:t>
            </a:r>
          </a:p>
        </p:txBody>
      </p:sp>
      <p:sp>
        <p:nvSpPr>
          <p:cNvPr id="46" name="Merge 45">
            <a:extLst>
              <a:ext uri="{FF2B5EF4-FFF2-40B4-BE49-F238E27FC236}">
                <a16:creationId xmlns:a16="http://schemas.microsoft.com/office/drawing/2014/main" id="{16BC9389-A179-614F-A065-546BF29FBD92}"/>
              </a:ext>
            </a:extLst>
          </p:cNvPr>
          <p:cNvSpPr/>
          <p:nvPr/>
        </p:nvSpPr>
        <p:spPr>
          <a:xfrm>
            <a:off x="5288924" y="1931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-20</a:t>
            </a:r>
          </a:p>
        </p:txBody>
      </p:sp>
      <p:sp>
        <p:nvSpPr>
          <p:cNvPr id="48" name="Merge 47">
            <a:extLst>
              <a:ext uri="{FF2B5EF4-FFF2-40B4-BE49-F238E27FC236}">
                <a16:creationId xmlns:a16="http://schemas.microsoft.com/office/drawing/2014/main" id="{6247450A-7494-8F4F-8C29-3EA299C439E4}"/>
              </a:ext>
            </a:extLst>
          </p:cNvPr>
          <p:cNvSpPr/>
          <p:nvPr/>
        </p:nvSpPr>
        <p:spPr>
          <a:xfrm>
            <a:off x="2953245" y="1915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+80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B336E342-7585-354C-A1AA-0EFB1A06F70A}"/>
              </a:ext>
            </a:extLst>
          </p:cNvPr>
          <p:cNvSpPr/>
          <p:nvPr/>
        </p:nvSpPr>
        <p:spPr>
          <a:xfrm>
            <a:off x="6621517" y="559558"/>
            <a:ext cx="2543503" cy="4992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9" name="Left Arrow 48">
            <a:extLst>
              <a:ext uri="{FF2B5EF4-FFF2-40B4-BE49-F238E27FC236}">
                <a16:creationId xmlns:a16="http://schemas.microsoft.com/office/drawing/2014/main" id="{4FEEF5CC-7636-3045-8FC1-DE1B570F6293}"/>
              </a:ext>
            </a:extLst>
          </p:cNvPr>
          <p:cNvSpPr/>
          <p:nvPr/>
        </p:nvSpPr>
        <p:spPr>
          <a:xfrm rot="10800000">
            <a:off x="514195" y="2159877"/>
            <a:ext cx="2543503" cy="4992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BD9D5277-337B-2A4A-A3BF-87AB36EC0116}"/>
              </a:ext>
            </a:extLst>
          </p:cNvPr>
          <p:cNvSpPr/>
          <p:nvPr/>
        </p:nvSpPr>
        <p:spPr>
          <a:xfrm>
            <a:off x="2996315" y="3450022"/>
            <a:ext cx="1534511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0555E-C5B3-1C44-AACD-73D2B64F78DF}"/>
              </a:ext>
            </a:extLst>
          </p:cNvPr>
          <p:cNvSpPr txBox="1"/>
          <p:nvPr/>
        </p:nvSpPr>
        <p:spPr>
          <a:xfrm>
            <a:off x="893813" y="4828032"/>
            <a:ext cx="4434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Each player will choose the ‘best’ option!</a:t>
            </a:r>
          </a:p>
          <a:p>
            <a:endParaRPr lang="en-KR" b="1" dirty="0"/>
          </a:p>
          <a:p>
            <a:r>
              <a:rPr lang="en-KR" dirty="0"/>
              <a:t>Hence the name, mini-max algorithm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04919D30-CAE9-6544-81B2-301268EBD9F2}"/>
              </a:ext>
            </a:extLst>
          </p:cNvPr>
          <p:cNvSpPr/>
          <p:nvPr/>
        </p:nvSpPr>
        <p:spPr>
          <a:xfrm>
            <a:off x="1356703" y="3450021"/>
            <a:ext cx="1313794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+200</a:t>
            </a:r>
          </a:p>
        </p:txBody>
      </p:sp>
    </p:spTree>
    <p:extLst>
      <p:ext uri="{BB962C8B-B14F-4D97-AF65-F5344CB8AC3E}">
        <p14:creationId xmlns:p14="http://schemas.microsoft.com/office/powerpoint/2010/main" val="4715527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78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8ED8174-1960-C54D-B324-40FAF6ED1325}"/>
              </a:ext>
            </a:extLst>
          </p:cNvPr>
          <p:cNvSpPr/>
          <p:nvPr/>
        </p:nvSpPr>
        <p:spPr>
          <a:xfrm>
            <a:off x="5328746" y="330958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+50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0EE80CD-B9D2-5848-8AF7-91B27E441A3A}"/>
              </a:ext>
            </a:extLst>
          </p:cNvPr>
          <p:cNvSpPr/>
          <p:nvPr/>
        </p:nvSpPr>
        <p:spPr>
          <a:xfrm>
            <a:off x="15064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7208CE7-EC1B-A242-84BF-CBB036C17BFB}"/>
              </a:ext>
            </a:extLst>
          </p:cNvPr>
          <p:cNvSpPr/>
          <p:nvPr/>
        </p:nvSpPr>
        <p:spPr>
          <a:xfrm>
            <a:off x="9300788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+70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5CF414E-8350-B84C-B41E-271D38ACACC4}"/>
              </a:ext>
            </a:extLst>
          </p:cNvPr>
          <p:cNvSpPr/>
          <p:nvPr/>
        </p:nvSpPr>
        <p:spPr>
          <a:xfrm>
            <a:off x="766117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831CDE07-5FD9-9F4C-B11B-BA18539040FA}"/>
              </a:ext>
            </a:extLst>
          </p:cNvPr>
          <p:cNvSpPr/>
          <p:nvPr/>
        </p:nvSpPr>
        <p:spPr>
          <a:xfrm>
            <a:off x="53287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-30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8BE8BF-6D69-FE40-A4AA-3713E56A0CDD}"/>
              </a:ext>
            </a:extLst>
          </p:cNvPr>
          <p:cNvCxnSpPr>
            <a:cxnSpLocks/>
          </p:cNvCxnSpPr>
          <p:nvPr/>
        </p:nvCxnSpPr>
        <p:spPr>
          <a:xfrm>
            <a:off x="5875282" y="1287400"/>
            <a:ext cx="0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4CCBB7-E06E-8E4B-95F5-5DB1D676200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542852" y="1287400"/>
            <a:ext cx="2332432" cy="627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56B2A87-E467-9B45-9CD5-78F8A7EF831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75284" y="1287400"/>
            <a:ext cx="2332428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5C31F5-C438-0344-8E12-D4D183925593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542852" y="2879718"/>
            <a:ext cx="220719" cy="57030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4B74DA-75E3-D343-A269-38839462BD98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587528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B56373-3C13-5A4A-9E1A-2DD737757DA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0771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07C6B5-C449-0D4F-A9B2-CC06FC300973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207712" y="2879719"/>
            <a:ext cx="1639614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1836D-1BCF-4244-8953-CAC6C651788D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052983" y="2879718"/>
            <a:ext cx="1489869" cy="57030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C75FD3-5706-CD4C-8D62-DB51A3E74890}"/>
              </a:ext>
            </a:extLst>
          </p:cNvPr>
          <p:cNvSpPr txBox="1"/>
          <p:nvPr/>
        </p:nvSpPr>
        <p:spPr>
          <a:xfrm>
            <a:off x="179367" y="203383"/>
            <a:ext cx="3721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52FC6B2D-1F79-9B40-98AB-99EE6DAF7D99}"/>
              </a:ext>
            </a:extLst>
          </p:cNvPr>
          <p:cNvSpPr/>
          <p:nvPr/>
        </p:nvSpPr>
        <p:spPr>
          <a:xfrm>
            <a:off x="7623520" y="1923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</a:t>
            </a:r>
          </a:p>
        </p:txBody>
      </p:sp>
      <p:sp>
        <p:nvSpPr>
          <p:cNvPr id="46" name="Merge 45">
            <a:extLst>
              <a:ext uri="{FF2B5EF4-FFF2-40B4-BE49-F238E27FC236}">
                <a16:creationId xmlns:a16="http://schemas.microsoft.com/office/drawing/2014/main" id="{16BC9389-A179-614F-A065-546BF29FBD92}"/>
              </a:ext>
            </a:extLst>
          </p:cNvPr>
          <p:cNvSpPr/>
          <p:nvPr/>
        </p:nvSpPr>
        <p:spPr>
          <a:xfrm>
            <a:off x="5288924" y="1931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-20</a:t>
            </a:r>
          </a:p>
        </p:txBody>
      </p:sp>
      <p:sp>
        <p:nvSpPr>
          <p:cNvPr id="48" name="Merge 47">
            <a:extLst>
              <a:ext uri="{FF2B5EF4-FFF2-40B4-BE49-F238E27FC236}">
                <a16:creationId xmlns:a16="http://schemas.microsoft.com/office/drawing/2014/main" id="{6247450A-7494-8F4F-8C29-3EA299C439E4}"/>
              </a:ext>
            </a:extLst>
          </p:cNvPr>
          <p:cNvSpPr/>
          <p:nvPr/>
        </p:nvSpPr>
        <p:spPr>
          <a:xfrm>
            <a:off x="2953245" y="1915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+80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B336E342-7585-354C-A1AA-0EFB1A06F70A}"/>
              </a:ext>
            </a:extLst>
          </p:cNvPr>
          <p:cNvSpPr/>
          <p:nvPr/>
        </p:nvSpPr>
        <p:spPr>
          <a:xfrm>
            <a:off x="6621517" y="559558"/>
            <a:ext cx="2543503" cy="4992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9" name="Left Arrow 48">
            <a:extLst>
              <a:ext uri="{FF2B5EF4-FFF2-40B4-BE49-F238E27FC236}">
                <a16:creationId xmlns:a16="http://schemas.microsoft.com/office/drawing/2014/main" id="{4FEEF5CC-7636-3045-8FC1-DE1B570F6293}"/>
              </a:ext>
            </a:extLst>
          </p:cNvPr>
          <p:cNvSpPr/>
          <p:nvPr/>
        </p:nvSpPr>
        <p:spPr>
          <a:xfrm rot="10800000">
            <a:off x="514195" y="2159877"/>
            <a:ext cx="2543503" cy="4992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1" name="Left Arrow 50">
            <a:extLst>
              <a:ext uri="{FF2B5EF4-FFF2-40B4-BE49-F238E27FC236}">
                <a16:creationId xmlns:a16="http://schemas.microsoft.com/office/drawing/2014/main" id="{90739134-C663-1740-AD1B-29AB334D69B2}"/>
              </a:ext>
            </a:extLst>
          </p:cNvPr>
          <p:cNvSpPr/>
          <p:nvPr/>
        </p:nvSpPr>
        <p:spPr>
          <a:xfrm rot="8613955">
            <a:off x="1094259" y="5034456"/>
            <a:ext cx="2543503" cy="4992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4DEAA41B-1148-644A-8B8A-5A0BB59D8C2D}"/>
              </a:ext>
            </a:extLst>
          </p:cNvPr>
          <p:cNvSpPr/>
          <p:nvPr/>
        </p:nvSpPr>
        <p:spPr>
          <a:xfrm>
            <a:off x="2996315" y="3450022"/>
            <a:ext cx="1534511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B0CAE8-F9DE-9C41-A674-4A38F056E8A8}"/>
              </a:ext>
            </a:extLst>
          </p:cNvPr>
          <p:cNvSpPr txBox="1"/>
          <p:nvPr/>
        </p:nvSpPr>
        <p:spPr>
          <a:xfrm>
            <a:off x="3537435" y="4861665"/>
            <a:ext cx="4434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Each player will choose the ‘best’ option!</a:t>
            </a:r>
          </a:p>
          <a:p>
            <a:endParaRPr lang="en-KR" b="1" dirty="0"/>
          </a:p>
          <a:p>
            <a:r>
              <a:rPr lang="en-KR" dirty="0"/>
              <a:t>Hence the name, mini-max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F0622-E7E2-854E-9DF8-7CC357A413F3}"/>
              </a:ext>
            </a:extLst>
          </p:cNvPr>
          <p:cNvSpPr txBox="1"/>
          <p:nvPr/>
        </p:nvSpPr>
        <p:spPr>
          <a:xfrm>
            <a:off x="9501352" y="69424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MAX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274259-C1AD-FF40-8F5C-0328C5D3B587}"/>
              </a:ext>
            </a:extLst>
          </p:cNvPr>
          <p:cNvSpPr txBox="1"/>
          <p:nvPr/>
        </p:nvSpPr>
        <p:spPr>
          <a:xfrm>
            <a:off x="548273" y="182721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1E9A90-C588-5D49-998C-7EE72C0B7784}"/>
              </a:ext>
            </a:extLst>
          </p:cNvPr>
          <p:cNvSpPr txBox="1"/>
          <p:nvPr/>
        </p:nvSpPr>
        <p:spPr>
          <a:xfrm>
            <a:off x="1026494" y="5197364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MAX</a:t>
            </a: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137F53D1-2DBB-0D44-ACC0-88922F8ED97A}"/>
              </a:ext>
            </a:extLst>
          </p:cNvPr>
          <p:cNvSpPr/>
          <p:nvPr/>
        </p:nvSpPr>
        <p:spPr>
          <a:xfrm>
            <a:off x="1356703" y="3450021"/>
            <a:ext cx="1313794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+200</a:t>
            </a:r>
          </a:p>
        </p:txBody>
      </p:sp>
    </p:spTree>
    <p:extLst>
      <p:ext uri="{BB962C8B-B14F-4D97-AF65-F5344CB8AC3E}">
        <p14:creationId xmlns:p14="http://schemas.microsoft.com/office/powerpoint/2010/main" val="4113052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F1FC7-CB28-9C49-8A36-83E0A99B7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C2E12-1973-F847-96EF-1973879BA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/>
              <a:t>You probably know that AI is important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/>
              <a:t>AI, Machine Learning, Tensorflow, Torch, etc…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b="1" dirty="0"/>
              <a:t>But do you know how exactly an AI works?</a:t>
            </a:r>
          </a:p>
          <a:p>
            <a:pPr marL="0" indent="0">
              <a:buNone/>
            </a:pPr>
            <a:endParaRPr lang="en-KR" b="1" dirty="0"/>
          </a:p>
          <a:p>
            <a:pPr marL="0" indent="0">
              <a:buNone/>
            </a:pP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ED203-643C-D641-9689-C9AF2FFB0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66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79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8ED8174-1960-C54D-B324-40FAF6ED1325}"/>
              </a:ext>
            </a:extLst>
          </p:cNvPr>
          <p:cNvSpPr/>
          <p:nvPr/>
        </p:nvSpPr>
        <p:spPr>
          <a:xfrm>
            <a:off x="5328746" y="330958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+50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0EE80CD-B9D2-5848-8AF7-91B27E441A3A}"/>
              </a:ext>
            </a:extLst>
          </p:cNvPr>
          <p:cNvSpPr/>
          <p:nvPr/>
        </p:nvSpPr>
        <p:spPr>
          <a:xfrm>
            <a:off x="15064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7208CE7-EC1B-A242-84BF-CBB036C17BFB}"/>
              </a:ext>
            </a:extLst>
          </p:cNvPr>
          <p:cNvSpPr/>
          <p:nvPr/>
        </p:nvSpPr>
        <p:spPr>
          <a:xfrm>
            <a:off x="9300788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+70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5CF414E-8350-B84C-B41E-271D38ACACC4}"/>
              </a:ext>
            </a:extLst>
          </p:cNvPr>
          <p:cNvSpPr/>
          <p:nvPr/>
        </p:nvSpPr>
        <p:spPr>
          <a:xfrm>
            <a:off x="766117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831CDE07-5FD9-9F4C-B11B-BA18539040FA}"/>
              </a:ext>
            </a:extLst>
          </p:cNvPr>
          <p:cNvSpPr/>
          <p:nvPr/>
        </p:nvSpPr>
        <p:spPr>
          <a:xfrm>
            <a:off x="53287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-30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8BE8BF-6D69-FE40-A4AA-3713E56A0CDD}"/>
              </a:ext>
            </a:extLst>
          </p:cNvPr>
          <p:cNvCxnSpPr>
            <a:cxnSpLocks/>
          </p:cNvCxnSpPr>
          <p:nvPr/>
        </p:nvCxnSpPr>
        <p:spPr>
          <a:xfrm>
            <a:off x="5875282" y="1287400"/>
            <a:ext cx="0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4CCBB7-E06E-8E4B-95F5-5DB1D676200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542852" y="1287400"/>
            <a:ext cx="2332432" cy="6278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56B2A87-E467-9B45-9CD5-78F8A7EF831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75284" y="1287400"/>
            <a:ext cx="2332428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5C31F5-C438-0344-8E12-D4D183925593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542852" y="2879718"/>
            <a:ext cx="220719" cy="5703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4B74DA-75E3-D343-A269-38839462BD98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587528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B56373-3C13-5A4A-9E1A-2DD737757DA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0771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07C6B5-C449-0D4F-A9B2-CC06FC300973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207712" y="2879719"/>
            <a:ext cx="1639614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1836D-1BCF-4244-8953-CAC6C651788D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052983" y="2879718"/>
            <a:ext cx="1489869" cy="57030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C75FD3-5706-CD4C-8D62-DB51A3E74890}"/>
              </a:ext>
            </a:extLst>
          </p:cNvPr>
          <p:cNvSpPr txBox="1"/>
          <p:nvPr/>
        </p:nvSpPr>
        <p:spPr>
          <a:xfrm>
            <a:off x="179367" y="203383"/>
            <a:ext cx="3721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52FC6B2D-1F79-9B40-98AB-99EE6DAF7D99}"/>
              </a:ext>
            </a:extLst>
          </p:cNvPr>
          <p:cNvSpPr/>
          <p:nvPr/>
        </p:nvSpPr>
        <p:spPr>
          <a:xfrm>
            <a:off x="7623520" y="1923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</a:t>
            </a:r>
          </a:p>
        </p:txBody>
      </p:sp>
      <p:sp>
        <p:nvSpPr>
          <p:cNvPr id="46" name="Merge 45">
            <a:extLst>
              <a:ext uri="{FF2B5EF4-FFF2-40B4-BE49-F238E27FC236}">
                <a16:creationId xmlns:a16="http://schemas.microsoft.com/office/drawing/2014/main" id="{16BC9389-A179-614F-A065-546BF29FBD92}"/>
              </a:ext>
            </a:extLst>
          </p:cNvPr>
          <p:cNvSpPr/>
          <p:nvPr/>
        </p:nvSpPr>
        <p:spPr>
          <a:xfrm>
            <a:off x="5288924" y="1931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-20</a:t>
            </a:r>
          </a:p>
        </p:txBody>
      </p:sp>
      <p:sp>
        <p:nvSpPr>
          <p:cNvPr id="48" name="Merge 47">
            <a:extLst>
              <a:ext uri="{FF2B5EF4-FFF2-40B4-BE49-F238E27FC236}">
                <a16:creationId xmlns:a16="http://schemas.microsoft.com/office/drawing/2014/main" id="{6247450A-7494-8F4F-8C29-3EA299C439E4}"/>
              </a:ext>
            </a:extLst>
          </p:cNvPr>
          <p:cNvSpPr/>
          <p:nvPr/>
        </p:nvSpPr>
        <p:spPr>
          <a:xfrm>
            <a:off x="2953245" y="1915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+80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B336E342-7585-354C-A1AA-0EFB1A06F70A}"/>
              </a:ext>
            </a:extLst>
          </p:cNvPr>
          <p:cNvSpPr/>
          <p:nvPr/>
        </p:nvSpPr>
        <p:spPr>
          <a:xfrm>
            <a:off x="6621517" y="559558"/>
            <a:ext cx="2543503" cy="4992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9" name="Left Arrow 48">
            <a:extLst>
              <a:ext uri="{FF2B5EF4-FFF2-40B4-BE49-F238E27FC236}">
                <a16:creationId xmlns:a16="http://schemas.microsoft.com/office/drawing/2014/main" id="{4FEEF5CC-7636-3045-8FC1-DE1B570F6293}"/>
              </a:ext>
            </a:extLst>
          </p:cNvPr>
          <p:cNvSpPr/>
          <p:nvPr/>
        </p:nvSpPr>
        <p:spPr>
          <a:xfrm rot="10800000">
            <a:off x="514195" y="2159877"/>
            <a:ext cx="2543503" cy="4992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1" name="Left Arrow 50">
            <a:extLst>
              <a:ext uri="{FF2B5EF4-FFF2-40B4-BE49-F238E27FC236}">
                <a16:creationId xmlns:a16="http://schemas.microsoft.com/office/drawing/2014/main" id="{90739134-C663-1740-AD1B-29AB334D69B2}"/>
              </a:ext>
            </a:extLst>
          </p:cNvPr>
          <p:cNvSpPr/>
          <p:nvPr/>
        </p:nvSpPr>
        <p:spPr>
          <a:xfrm rot="8613955">
            <a:off x="1094259" y="5034456"/>
            <a:ext cx="2543503" cy="4992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545128FF-6DCD-894C-ABB1-99FFBF570148}"/>
              </a:ext>
            </a:extLst>
          </p:cNvPr>
          <p:cNvSpPr/>
          <p:nvPr/>
        </p:nvSpPr>
        <p:spPr>
          <a:xfrm>
            <a:off x="2996315" y="3450022"/>
            <a:ext cx="1534511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+1000</a:t>
            </a: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AA9AEEDF-89D9-AF4C-9ECE-C83B4D0672F2}"/>
              </a:ext>
            </a:extLst>
          </p:cNvPr>
          <p:cNvSpPr/>
          <p:nvPr/>
        </p:nvSpPr>
        <p:spPr>
          <a:xfrm>
            <a:off x="1356703" y="3450021"/>
            <a:ext cx="1313794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+200</a:t>
            </a:r>
          </a:p>
        </p:txBody>
      </p:sp>
    </p:spTree>
    <p:extLst>
      <p:ext uri="{BB962C8B-B14F-4D97-AF65-F5344CB8AC3E}">
        <p14:creationId xmlns:p14="http://schemas.microsoft.com/office/powerpoint/2010/main" val="37958465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8ED8174-1960-C54D-B324-40FAF6ED1325}"/>
              </a:ext>
            </a:extLst>
          </p:cNvPr>
          <p:cNvSpPr/>
          <p:nvPr/>
        </p:nvSpPr>
        <p:spPr>
          <a:xfrm>
            <a:off x="5328746" y="330958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+50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0EE80CD-B9D2-5848-8AF7-91B27E441A3A}"/>
              </a:ext>
            </a:extLst>
          </p:cNvPr>
          <p:cNvSpPr/>
          <p:nvPr/>
        </p:nvSpPr>
        <p:spPr>
          <a:xfrm>
            <a:off x="15064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7208CE7-EC1B-A242-84BF-CBB036C17BFB}"/>
              </a:ext>
            </a:extLst>
          </p:cNvPr>
          <p:cNvSpPr/>
          <p:nvPr/>
        </p:nvSpPr>
        <p:spPr>
          <a:xfrm>
            <a:off x="9300788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+70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5CF414E-8350-B84C-B41E-271D38ACACC4}"/>
              </a:ext>
            </a:extLst>
          </p:cNvPr>
          <p:cNvSpPr/>
          <p:nvPr/>
        </p:nvSpPr>
        <p:spPr>
          <a:xfrm>
            <a:off x="766117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831CDE07-5FD9-9F4C-B11B-BA18539040FA}"/>
              </a:ext>
            </a:extLst>
          </p:cNvPr>
          <p:cNvSpPr/>
          <p:nvPr/>
        </p:nvSpPr>
        <p:spPr>
          <a:xfrm>
            <a:off x="53287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-30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8BE8BF-6D69-FE40-A4AA-3713E56A0CDD}"/>
              </a:ext>
            </a:extLst>
          </p:cNvPr>
          <p:cNvCxnSpPr>
            <a:cxnSpLocks/>
          </p:cNvCxnSpPr>
          <p:nvPr/>
        </p:nvCxnSpPr>
        <p:spPr>
          <a:xfrm>
            <a:off x="5875282" y="1287400"/>
            <a:ext cx="0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4CCBB7-E06E-8E4B-95F5-5DB1D676200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542852" y="1287400"/>
            <a:ext cx="2332432" cy="6278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56B2A87-E467-9B45-9CD5-78F8A7EF831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75284" y="1287400"/>
            <a:ext cx="2332428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5C31F5-C438-0344-8E12-D4D183925593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3542852" y="2879718"/>
            <a:ext cx="220719" cy="5703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4B74DA-75E3-D343-A269-38839462BD98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587528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B56373-3C13-5A4A-9E1A-2DD737757DA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0771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07C6B5-C449-0D4F-A9B2-CC06FC300973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207712" y="2879719"/>
            <a:ext cx="1639614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1836D-1BCF-4244-8953-CAC6C651788D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052983" y="2879718"/>
            <a:ext cx="1489869" cy="57030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C75FD3-5706-CD4C-8D62-DB51A3E74890}"/>
              </a:ext>
            </a:extLst>
          </p:cNvPr>
          <p:cNvSpPr txBox="1"/>
          <p:nvPr/>
        </p:nvSpPr>
        <p:spPr>
          <a:xfrm>
            <a:off x="179367" y="203383"/>
            <a:ext cx="3721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52FC6B2D-1F79-9B40-98AB-99EE6DAF7D99}"/>
              </a:ext>
            </a:extLst>
          </p:cNvPr>
          <p:cNvSpPr/>
          <p:nvPr/>
        </p:nvSpPr>
        <p:spPr>
          <a:xfrm>
            <a:off x="7623520" y="1923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</a:t>
            </a:r>
          </a:p>
        </p:txBody>
      </p:sp>
      <p:sp>
        <p:nvSpPr>
          <p:cNvPr id="46" name="Merge 45">
            <a:extLst>
              <a:ext uri="{FF2B5EF4-FFF2-40B4-BE49-F238E27FC236}">
                <a16:creationId xmlns:a16="http://schemas.microsoft.com/office/drawing/2014/main" id="{16BC9389-A179-614F-A065-546BF29FBD92}"/>
              </a:ext>
            </a:extLst>
          </p:cNvPr>
          <p:cNvSpPr/>
          <p:nvPr/>
        </p:nvSpPr>
        <p:spPr>
          <a:xfrm>
            <a:off x="5288924" y="1931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-20</a:t>
            </a:r>
          </a:p>
        </p:txBody>
      </p:sp>
      <p:sp>
        <p:nvSpPr>
          <p:cNvPr id="48" name="Merge 47">
            <a:extLst>
              <a:ext uri="{FF2B5EF4-FFF2-40B4-BE49-F238E27FC236}">
                <a16:creationId xmlns:a16="http://schemas.microsoft.com/office/drawing/2014/main" id="{6247450A-7494-8F4F-8C29-3EA299C439E4}"/>
              </a:ext>
            </a:extLst>
          </p:cNvPr>
          <p:cNvSpPr/>
          <p:nvPr/>
        </p:nvSpPr>
        <p:spPr>
          <a:xfrm>
            <a:off x="2953245" y="1915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+80</a:t>
            </a:r>
          </a:p>
        </p:txBody>
      </p:sp>
      <p:sp>
        <p:nvSpPr>
          <p:cNvPr id="24" name="Merge 23">
            <a:extLst>
              <a:ext uri="{FF2B5EF4-FFF2-40B4-BE49-F238E27FC236}">
                <a16:creationId xmlns:a16="http://schemas.microsoft.com/office/drawing/2014/main" id="{DE869D9B-1367-854D-8E6C-79537EAB1F2D}"/>
              </a:ext>
            </a:extLst>
          </p:cNvPr>
          <p:cNvSpPr/>
          <p:nvPr/>
        </p:nvSpPr>
        <p:spPr>
          <a:xfrm>
            <a:off x="629666" y="4884449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9" name="Merge 28">
            <a:extLst>
              <a:ext uri="{FF2B5EF4-FFF2-40B4-BE49-F238E27FC236}">
                <a16:creationId xmlns:a16="http://schemas.microsoft.com/office/drawing/2014/main" id="{EB706AD6-E822-2648-9629-1A7F147CC253}"/>
              </a:ext>
            </a:extLst>
          </p:cNvPr>
          <p:cNvSpPr/>
          <p:nvPr/>
        </p:nvSpPr>
        <p:spPr>
          <a:xfrm>
            <a:off x="3179957" y="4882525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</a:t>
            </a:r>
            <a:r>
              <a:rPr lang="en-KR" sz="1600" dirty="0"/>
              <a:t> ∞</a:t>
            </a:r>
            <a:endParaRPr lang="en-KR" sz="1500" dirty="0"/>
          </a:p>
        </p:txBody>
      </p:sp>
      <p:sp>
        <p:nvSpPr>
          <p:cNvPr id="30" name="Merge 29">
            <a:extLst>
              <a:ext uri="{FF2B5EF4-FFF2-40B4-BE49-F238E27FC236}">
                <a16:creationId xmlns:a16="http://schemas.microsoft.com/office/drawing/2014/main" id="{F2451FF2-1781-4F4D-81A0-384764872DA0}"/>
              </a:ext>
            </a:extLst>
          </p:cNvPr>
          <p:cNvSpPr/>
          <p:nvPr/>
        </p:nvSpPr>
        <p:spPr>
          <a:xfrm>
            <a:off x="5288924" y="4882056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+30</a:t>
            </a:r>
          </a:p>
        </p:txBody>
      </p:sp>
      <p:sp>
        <p:nvSpPr>
          <p:cNvPr id="32" name="Merge 31">
            <a:extLst>
              <a:ext uri="{FF2B5EF4-FFF2-40B4-BE49-F238E27FC236}">
                <a16:creationId xmlns:a16="http://schemas.microsoft.com/office/drawing/2014/main" id="{50D4FDDC-35E6-7C49-B3BA-CAA9183ABD74}"/>
              </a:ext>
            </a:extLst>
          </p:cNvPr>
          <p:cNvSpPr/>
          <p:nvPr/>
        </p:nvSpPr>
        <p:spPr>
          <a:xfrm>
            <a:off x="7039329" y="4882056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3" name="Merge 32">
            <a:extLst>
              <a:ext uri="{FF2B5EF4-FFF2-40B4-BE49-F238E27FC236}">
                <a16:creationId xmlns:a16="http://schemas.microsoft.com/office/drawing/2014/main" id="{64ED4FB0-DAD5-B445-A6C6-BDFE91538C20}"/>
              </a:ext>
            </a:extLst>
          </p:cNvPr>
          <p:cNvSpPr/>
          <p:nvPr/>
        </p:nvSpPr>
        <p:spPr>
          <a:xfrm>
            <a:off x="8312039" y="488205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+0</a:t>
            </a:r>
          </a:p>
        </p:txBody>
      </p:sp>
      <p:sp>
        <p:nvSpPr>
          <p:cNvPr id="34" name="Merge 33">
            <a:extLst>
              <a:ext uri="{FF2B5EF4-FFF2-40B4-BE49-F238E27FC236}">
                <a16:creationId xmlns:a16="http://schemas.microsoft.com/office/drawing/2014/main" id="{822A703A-2CD9-3F4D-9CC2-68A7281CBA24}"/>
              </a:ext>
            </a:extLst>
          </p:cNvPr>
          <p:cNvSpPr/>
          <p:nvPr/>
        </p:nvSpPr>
        <p:spPr>
          <a:xfrm>
            <a:off x="9838984" y="4882056"/>
            <a:ext cx="148600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7D4DE9-F405-A14C-85F7-18E4CBE1E716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 flipH="1">
            <a:off x="1213857" y="4406463"/>
            <a:ext cx="839126" cy="477986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6ABAE3-0CB0-704A-8F64-FA687E71DA0F}"/>
              </a:ext>
            </a:extLst>
          </p:cNvPr>
          <p:cNvCxnSpPr>
            <a:cxnSpLocks/>
            <a:stCxn id="57" idx="3"/>
            <a:endCxn id="29" idx="0"/>
          </p:cNvCxnSpPr>
          <p:nvPr/>
        </p:nvCxnSpPr>
        <p:spPr>
          <a:xfrm>
            <a:off x="3763571" y="4406464"/>
            <a:ext cx="577" cy="476061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D038F40-8EF8-5D49-BAC7-42A7978F6744}"/>
              </a:ext>
            </a:extLst>
          </p:cNvPr>
          <p:cNvCxnSpPr>
            <a:cxnSpLocks/>
            <a:stCxn id="39" idx="3"/>
            <a:endCxn id="30" idx="0"/>
          </p:cNvCxnSpPr>
          <p:nvPr/>
        </p:nvCxnSpPr>
        <p:spPr>
          <a:xfrm flipH="1">
            <a:off x="5873115" y="4406463"/>
            <a:ext cx="2168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FFA35F-2A75-7543-BBA8-F863535957B3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 flipH="1">
            <a:off x="7623520" y="4406463"/>
            <a:ext cx="584193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6E8404-4CBA-A94F-9A63-8F8E66DFCE3E}"/>
              </a:ext>
            </a:extLst>
          </p:cNvPr>
          <p:cNvCxnSpPr>
            <a:cxnSpLocks/>
            <a:stCxn id="28" idx="3"/>
            <a:endCxn id="33" idx="0"/>
          </p:cNvCxnSpPr>
          <p:nvPr/>
        </p:nvCxnSpPr>
        <p:spPr>
          <a:xfrm>
            <a:off x="8207713" y="4406463"/>
            <a:ext cx="688517" cy="47559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38D020-3C1C-584A-950D-B09F3EDC01E5}"/>
              </a:ext>
            </a:extLst>
          </p:cNvPr>
          <p:cNvCxnSpPr>
            <a:cxnSpLocks/>
            <a:stCxn id="27" idx="3"/>
            <a:endCxn id="34" idx="0"/>
          </p:cNvCxnSpPr>
          <p:nvPr/>
        </p:nvCxnSpPr>
        <p:spPr>
          <a:xfrm>
            <a:off x="9847326" y="4406463"/>
            <a:ext cx="734659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riangle 56">
            <a:extLst>
              <a:ext uri="{FF2B5EF4-FFF2-40B4-BE49-F238E27FC236}">
                <a16:creationId xmlns:a16="http://schemas.microsoft.com/office/drawing/2014/main" id="{5A778E2E-44A6-3C4B-9B3D-A2E41A0D879B}"/>
              </a:ext>
            </a:extLst>
          </p:cNvPr>
          <p:cNvSpPr/>
          <p:nvPr/>
        </p:nvSpPr>
        <p:spPr>
          <a:xfrm>
            <a:off x="2996315" y="3450022"/>
            <a:ext cx="1534511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+1000</a:t>
            </a:r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EFBCB1FD-D121-7F44-9608-ECB882BC0C40}"/>
              </a:ext>
            </a:extLst>
          </p:cNvPr>
          <p:cNvSpPr/>
          <p:nvPr/>
        </p:nvSpPr>
        <p:spPr>
          <a:xfrm>
            <a:off x="1356703" y="3450021"/>
            <a:ext cx="1313794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+200</a:t>
            </a:r>
          </a:p>
        </p:txBody>
      </p:sp>
    </p:spTree>
    <p:extLst>
      <p:ext uri="{BB962C8B-B14F-4D97-AF65-F5344CB8AC3E}">
        <p14:creationId xmlns:p14="http://schemas.microsoft.com/office/powerpoint/2010/main" val="1656809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8ED8174-1960-C54D-B324-40FAF6ED1325}"/>
              </a:ext>
            </a:extLst>
          </p:cNvPr>
          <p:cNvSpPr/>
          <p:nvPr/>
        </p:nvSpPr>
        <p:spPr>
          <a:xfrm>
            <a:off x="5328746" y="330958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+50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0EE80CD-B9D2-5848-8AF7-91B27E441A3A}"/>
              </a:ext>
            </a:extLst>
          </p:cNvPr>
          <p:cNvSpPr/>
          <p:nvPr/>
        </p:nvSpPr>
        <p:spPr>
          <a:xfrm>
            <a:off x="15064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7208CE7-EC1B-A242-84BF-CBB036C17BFB}"/>
              </a:ext>
            </a:extLst>
          </p:cNvPr>
          <p:cNvSpPr/>
          <p:nvPr/>
        </p:nvSpPr>
        <p:spPr>
          <a:xfrm>
            <a:off x="9300788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+70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5CF414E-8350-B84C-B41E-271D38ACACC4}"/>
              </a:ext>
            </a:extLst>
          </p:cNvPr>
          <p:cNvSpPr/>
          <p:nvPr/>
        </p:nvSpPr>
        <p:spPr>
          <a:xfrm>
            <a:off x="766117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831CDE07-5FD9-9F4C-B11B-BA18539040FA}"/>
              </a:ext>
            </a:extLst>
          </p:cNvPr>
          <p:cNvSpPr/>
          <p:nvPr/>
        </p:nvSpPr>
        <p:spPr>
          <a:xfrm>
            <a:off x="53287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-30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8BE8BF-6D69-FE40-A4AA-3713E56A0CDD}"/>
              </a:ext>
            </a:extLst>
          </p:cNvPr>
          <p:cNvCxnSpPr>
            <a:cxnSpLocks/>
          </p:cNvCxnSpPr>
          <p:nvPr/>
        </p:nvCxnSpPr>
        <p:spPr>
          <a:xfrm>
            <a:off x="5875282" y="1287400"/>
            <a:ext cx="0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4CCBB7-E06E-8E4B-95F5-5DB1D676200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542852" y="1287400"/>
            <a:ext cx="2332432" cy="6278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56B2A87-E467-9B45-9CD5-78F8A7EF831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75284" y="1287400"/>
            <a:ext cx="2332428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5C31F5-C438-0344-8E12-D4D183925593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3542852" y="2879718"/>
            <a:ext cx="220719" cy="5703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4B74DA-75E3-D343-A269-38839462BD98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587528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B56373-3C13-5A4A-9E1A-2DD737757DA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0771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07C6B5-C449-0D4F-A9B2-CC06FC300973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207712" y="2879719"/>
            <a:ext cx="1639614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1836D-1BCF-4244-8953-CAC6C651788D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052983" y="2879718"/>
            <a:ext cx="1489869" cy="57030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C75FD3-5706-CD4C-8D62-DB51A3E74890}"/>
              </a:ext>
            </a:extLst>
          </p:cNvPr>
          <p:cNvSpPr txBox="1"/>
          <p:nvPr/>
        </p:nvSpPr>
        <p:spPr>
          <a:xfrm>
            <a:off x="179367" y="203383"/>
            <a:ext cx="3237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Back to our tree!</a:t>
            </a:r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52FC6B2D-1F79-9B40-98AB-99EE6DAF7D99}"/>
              </a:ext>
            </a:extLst>
          </p:cNvPr>
          <p:cNvSpPr/>
          <p:nvPr/>
        </p:nvSpPr>
        <p:spPr>
          <a:xfrm>
            <a:off x="7623520" y="1923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</a:t>
            </a:r>
          </a:p>
        </p:txBody>
      </p:sp>
      <p:sp>
        <p:nvSpPr>
          <p:cNvPr id="46" name="Merge 45">
            <a:extLst>
              <a:ext uri="{FF2B5EF4-FFF2-40B4-BE49-F238E27FC236}">
                <a16:creationId xmlns:a16="http://schemas.microsoft.com/office/drawing/2014/main" id="{16BC9389-A179-614F-A065-546BF29FBD92}"/>
              </a:ext>
            </a:extLst>
          </p:cNvPr>
          <p:cNvSpPr/>
          <p:nvPr/>
        </p:nvSpPr>
        <p:spPr>
          <a:xfrm>
            <a:off x="5288924" y="1931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-20</a:t>
            </a:r>
          </a:p>
        </p:txBody>
      </p:sp>
      <p:sp>
        <p:nvSpPr>
          <p:cNvPr id="48" name="Merge 47">
            <a:extLst>
              <a:ext uri="{FF2B5EF4-FFF2-40B4-BE49-F238E27FC236}">
                <a16:creationId xmlns:a16="http://schemas.microsoft.com/office/drawing/2014/main" id="{6247450A-7494-8F4F-8C29-3EA299C439E4}"/>
              </a:ext>
            </a:extLst>
          </p:cNvPr>
          <p:cNvSpPr/>
          <p:nvPr/>
        </p:nvSpPr>
        <p:spPr>
          <a:xfrm>
            <a:off x="2953245" y="1915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+80</a:t>
            </a:r>
          </a:p>
        </p:txBody>
      </p:sp>
      <p:sp>
        <p:nvSpPr>
          <p:cNvPr id="24" name="Merge 23">
            <a:extLst>
              <a:ext uri="{FF2B5EF4-FFF2-40B4-BE49-F238E27FC236}">
                <a16:creationId xmlns:a16="http://schemas.microsoft.com/office/drawing/2014/main" id="{DE869D9B-1367-854D-8E6C-79537EAB1F2D}"/>
              </a:ext>
            </a:extLst>
          </p:cNvPr>
          <p:cNvSpPr/>
          <p:nvPr/>
        </p:nvSpPr>
        <p:spPr>
          <a:xfrm>
            <a:off x="629666" y="4884449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9" name="Merge 28">
            <a:extLst>
              <a:ext uri="{FF2B5EF4-FFF2-40B4-BE49-F238E27FC236}">
                <a16:creationId xmlns:a16="http://schemas.microsoft.com/office/drawing/2014/main" id="{EB706AD6-E822-2648-9629-1A7F147CC253}"/>
              </a:ext>
            </a:extLst>
          </p:cNvPr>
          <p:cNvSpPr/>
          <p:nvPr/>
        </p:nvSpPr>
        <p:spPr>
          <a:xfrm>
            <a:off x="3179957" y="4882525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</a:t>
            </a:r>
            <a:r>
              <a:rPr lang="en-KR" sz="1600" dirty="0"/>
              <a:t> ∞</a:t>
            </a:r>
            <a:endParaRPr lang="en-KR" sz="1500" dirty="0"/>
          </a:p>
        </p:txBody>
      </p:sp>
      <p:sp>
        <p:nvSpPr>
          <p:cNvPr id="30" name="Merge 29">
            <a:extLst>
              <a:ext uri="{FF2B5EF4-FFF2-40B4-BE49-F238E27FC236}">
                <a16:creationId xmlns:a16="http://schemas.microsoft.com/office/drawing/2014/main" id="{F2451FF2-1781-4F4D-81A0-384764872DA0}"/>
              </a:ext>
            </a:extLst>
          </p:cNvPr>
          <p:cNvSpPr/>
          <p:nvPr/>
        </p:nvSpPr>
        <p:spPr>
          <a:xfrm>
            <a:off x="5288924" y="4882056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+30</a:t>
            </a:r>
          </a:p>
        </p:txBody>
      </p:sp>
      <p:sp>
        <p:nvSpPr>
          <p:cNvPr id="32" name="Merge 31">
            <a:extLst>
              <a:ext uri="{FF2B5EF4-FFF2-40B4-BE49-F238E27FC236}">
                <a16:creationId xmlns:a16="http://schemas.microsoft.com/office/drawing/2014/main" id="{50D4FDDC-35E6-7C49-B3BA-CAA9183ABD74}"/>
              </a:ext>
            </a:extLst>
          </p:cNvPr>
          <p:cNvSpPr/>
          <p:nvPr/>
        </p:nvSpPr>
        <p:spPr>
          <a:xfrm>
            <a:off x="7039329" y="4882056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3" name="Merge 32">
            <a:extLst>
              <a:ext uri="{FF2B5EF4-FFF2-40B4-BE49-F238E27FC236}">
                <a16:creationId xmlns:a16="http://schemas.microsoft.com/office/drawing/2014/main" id="{64ED4FB0-DAD5-B445-A6C6-BDFE91538C20}"/>
              </a:ext>
            </a:extLst>
          </p:cNvPr>
          <p:cNvSpPr/>
          <p:nvPr/>
        </p:nvSpPr>
        <p:spPr>
          <a:xfrm>
            <a:off x="8312039" y="488205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+0</a:t>
            </a:r>
          </a:p>
        </p:txBody>
      </p:sp>
      <p:sp>
        <p:nvSpPr>
          <p:cNvPr id="34" name="Merge 33">
            <a:extLst>
              <a:ext uri="{FF2B5EF4-FFF2-40B4-BE49-F238E27FC236}">
                <a16:creationId xmlns:a16="http://schemas.microsoft.com/office/drawing/2014/main" id="{822A703A-2CD9-3F4D-9CC2-68A7281CBA24}"/>
              </a:ext>
            </a:extLst>
          </p:cNvPr>
          <p:cNvSpPr/>
          <p:nvPr/>
        </p:nvSpPr>
        <p:spPr>
          <a:xfrm>
            <a:off x="9838984" y="4882056"/>
            <a:ext cx="148600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7D4DE9-F405-A14C-85F7-18E4CBE1E716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 flipH="1">
            <a:off x="1213857" y="4406463"/>
            <a:ext cx="839126" cy="477986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6ABAE3-0CB0-704A-8F64-FA687E71DA0F}"/>
              </a:ext>
            </a:extLst>
          </p:cNvPr>
          <p:cNvCxnSpPr>
            <a:cxnSpLocks/>
            <a:stCxn id="57" idx="3"/>
            <a:endCxn id="29" idx="0"/>
          </p:cNvCxnSpPr>
          <p:nvPr/>
        </p:nvCxnSpPr>
        <p:spPr>
          <a:xfrm>
            <a:off x="3763571" y="4406464"/>
            <a:ext cx="577" cy="4760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D038F40-8EF8-5D49-BAC7-42A7978F6744}"/>
              </a:ext>
            </a:extLst>
          </p:cNvPr>
          <p:cNvCxnSpPr>
            <a:cxnSpLocks/>
            <a:stCxn id="39" idx="3"/>
            <a:endCxn id="30" idx="0"/>
          </p:cNvCxnSpPr>
          <p:nvPr/>
        </p:nvCxnSpPr>
        <p:spPr>
          <a:xfrm flipH="1">
            <a:off x="5873115" y="4406463"/>
            <a:ext cx="2168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FFA35F-2A75-7543-BBA8-F863535957B3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 flipH="1">
            <a:off x="7623520" y="4406463"/>
            <a:ext cx="584193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6E8404-4CBA-A94F-9A63-8F8E66DFCE3E}"/>
              </a:ext>
            </a:extLst>
          </p:cNvPr>
          <p:cNvCxnSpPr>
            <a:cxnSpLocks/>
            <a:stCxn id="28" idx="3"/>
            <a:endCxn id="33" idx="0"/>
          </p:cNvCxnSpPr>
          <p:nvPr/>
        </p:nvCxnSpPr>
        <p:spPr>
          <a:xfrm>
            <a:off x="8207713" y="4406463"/>
            <a:ext cx="688517" cy="47559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38D020-3C1C-584A-950D-B09F3EDC01E5}"/>
              </a:ext>
            </a:extLst>
          </p:cNvPr>
          <p:cNvCxnSpPr>
            <a:cxnSpLocks/>
            <a:stCxn id="27" idx="3"/>
            <a:endCxn id="34" idx="0"/>
          </p:cNvCxnSpPr>
          <p:nvPr/>
        </p:nvCxnSpPr>
        <p:spPr>
          <a:xfrm>
            <a:off x="9847326" y="4406463"/>
            <a:ext cx="734659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riangle 56">
            <a:extLst>
              <a:ext uri="{FF2B5EF4-FFF2-40B4-BE49-F238E27FC236}">
                <a16:creationId xmlns:a16="http://schemas.microsoft.com/office/drawing/2014/main" id="{5A778E2E-44A6-3C4B-9B3D-A2E41A0D879B}"/>
              </a:ext>
            </a:extLst>
          </p:cNvPr>
          <p:cNvSpPr/>
          <p:nvPr/>
        </p:nvSpPr>
        <p:spPr>
          <a:xfrm>
            <a:off x="2996315" y="3450022"/>
            <a:ext cx="1534511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9CC54-36CA-0A46-9681-7635B6876108}"/>
              </a:ext>
            </a:extLst>
          </p:cNvPr>
          <p:cNvSpPr txBox="1"/>
          <p:nvPr/>
        </p:nvSpPr>
        <p:spPr>
          <a:xfrm>
            <a:off x="2474409" y="565383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Uh-oh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2812B3-59CE-2A41-86C2-0CAE77B812BF}"/>
              </a:ext>
            </a:extLst>
          </p:cNvPr>
          <p:cNvSpPr txBox="1"/>
          <p:nvPr/>
        </p:nvSpPr>
        <p:spPr>
          <a:xfrm>
            <a:off x="939744" y="6031468"/>
            <a:ext cx="6817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You eliminated the opponent’s Queen, but you got checkmated</a:t>
            </a: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C43CC460-5BE4-3940-B552-6605556DDD50}"/>
              </a:ext>
            </a:extLst>
          </p:cNvPr>
          <p:cNvSpPr/>
          <p:nvPr/>
        </p:nvSpPr>
        <p:spPr>
          <a:xfrm>
            <a:off x="1356703" y="3450021"/>
            <a:ext cx="1313794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+200</a:t>
            </a:r>
          </a:p>
        </p:txBody>
      </p:sp>
    </p:spTree>
    <p:extLst>
      <p:ext uri="{BB962C8B-B14F-4D97-AF65-F5344CB8AC3E}">
        <p14:creationId xmlns:p14="http://schemas.microsoft.com/office/powerpoint/2010/main" val="10554260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8ED8174-1960-C54D-B324-40FAF6ED1325}"/>
              </a:ext>
            </a:extLst>
          </p:cNvPr>
          <p:cNvSpPr/>
          <p:nvPr/>
        </p:nvSpPr>
        <p:spPr>
          <a:xfrm>
            <a:off x="5328746" y="330958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+50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0EE80CD-B9D2-5848-8AF7-91B27E441A3A}"/>
              </a:ext>
            </a:extLst>
          </p:cNvPr>
          <p:cNvSpPr/>
          <p:nvPr/>
        </p:nvSpPr>
        <p:spPr>
          <a:xfrm>
            <a:off x="15064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7208CE7-EC1B-A242-84BF-CBB036C17BFB}"/>
              </a:ext>
            </a:extLst>
          </p:cNvPr>
          <p:cNvSpPr/>
          <p:nvPr/>
        </p:nvSpPr>
        <p:spPr>
          <a:xfrm>
            <a:off x="9300788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+70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5CF414E-8350-B84C-B41E-271D38ACACC4}"/>
              </a:ext>
            </a:extLst>
          </p:cNvPr>
          <p:cNvSpPr/>
          <p:nvPr/>
        </p:nvSpPr>
        <p:spPr>
          <a:xfrm>
            <a:off x="766117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831CDE07-5FD9-9F4C-B11B-BA18539040FA}"/>
              </a:ext>
            </a:extLst>
          </p:cNvPr>
          <p:cNvSpPr/>
          <p:nvPr/>
        </p:nvSpPr>
        <p:spPr>
          <a:xfrm>
            <a:off x="53287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-30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8BE8BF-6D69-FE40-A4AA-3713E56A0CDD}"/>
              </a:ext>
            </a:extLst>
          </p:cNvPr>
          <p:cNvCxnSpPr>
            <a:cxnSpLocks/>
          </p:cNvCxnSpPr>
          <p:nvPr/>
        </p:nvCxnSpPr>
        <p:spPr>
          <a:xfrm>
            <a:off x="5875282" y="1287400"/>
            <a:ext cx="0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4CCBB7-E06E-8E4B-95F5-5DB1D676200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542852" y="1287400"/>
            <a:ext cx="2332432" cy="62787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56B2A87-E467-9B45-9CD5-78F8A7EF831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75284" y="1287400"/>
            <a:ext cx="2332428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5C31F5-C438-0344-8E12-D4D183925593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3542852" y="2879718"/>
            <a:ext cx="220719" cy="570304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4B74DA-75E3-D343-A269-38839462BD98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587528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B56373-3C13-5A4A-9E1A-2DD737757DA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0771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07C6B5-C449-0D4F-A9B2-CC06FC300973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207712" y="2879719"/>
            <a:ext cx="1639614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1836D-1BCF-4244-8953-CAC6C651788D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052983" y="2879718"/>
            <a:ext cx="1489869" cy="57030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C75FD3-5706-CD4C-8D62-DB51A3E74890}"/>
              </a:ext>
            </a:extLst>
          </p:cNvPr>
          <p:cNvSpPr txBox="1"/>
          <p:nvPr/>
        </p:nvSpPr>
        <p:spPr>
          <a:xfrm>
            <a:off x="179367" y="203383"/>
            <a:ext cx="3721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  <a:p>
            <a:r>
              <a:rPr lang="en-KR" dirty="0"/>
              <a:t>Depth Sensing</a:t>
            </a:r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52FC6B2D-1F79-9B40-98AB-99EE6DAF7D99}"/>
              </a:ext>
            </a:extLst>
          </p:cNvPr>
          <p:cNvSpPr/>
          <p:nvPr/>
        </p:nvSpPr>
        <p:spPr>
          <a:xfrm>
            <a:off x="7623520" y="1923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</a:t>
            </a:r>
          </a:p>
        </p:txBody>
      </p:sp>
      <p:sp>
        <p:nvSpPr>
          <p:cNvPr id="46" name="Merge 45">
            <a:extLst>
              <a:ext uri="{FF2B5EF4-FFF2-40B4-BE49-F238E27FC236}">
                <a16:creationId xmlns:a16="http://schemas.microsoft.com/office/drawing/2014/main" id="{16BC9389-A179-614F-A065-546BF29FBD92}"/>
              </a:ext>
            </a:extLst>
          </p:cNvPr>
          <p:cNvSpPr/>
          <p:nvPr/>
        </p:nvSpPr>
        <p:spPr>
          <a:xfrm>
            <a:off x="5288924" y="1931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-20</a:t>
            </a:r>
          </a:p>
        </p:txBody>
      </p:sp>
      <p:sp>
        <p:nvSpPr>
          <p:cNvPr id="48" name="Merge 47">
            <a:extLst>
              <a:ext uri="{FF2B5EF4-FFF2-40B4-BE49-F238E27FC236}">
                <a16:creationId xmlns:a16="http://schemas.microsoft.com/office/drawing/2014/main" id="{6247450A-7494-8F4F-8C29-3EA299C439E4}"/>
              </a:ext>
            </a:extLst>
          </p:cNvPr>
          <p:cNvSpPr/>
          <p:nvPr/>
        </p:nvSpPr>
        <p:spPr>
          <a:xfrm>
            <a:off x="2953245" y="1915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+80</a:t>
            </a:r>
          </a:p>
        </p:txBody>
      </p:sp>
      <p:sp>
        <p:nvSpPr>
          <p:cNvPr id="24" name="Merge 23">
            <a:extLst>
              <a:ext uri="{FF2B5EF4-FFF2-40B4-BE49-F238E27FC236}">
                <a16:creationId xmlns:a16="http://schemas.microsoft.com/office/drawing/2014/main" id="{DE869D9B-1367-854D-8E6C-79537EAB1F2D}"/>
              </a:ext>
            </a:extLst>
          </p:cNvPr>
          <p:cNvSpPr/>
          <p:nvPr/>
        </p:nvSpPr>
        <p:spPr>
          <a:xfrm>
            <a:off x="629666" y="4884449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9" name="Merge 28">
            <a:extLst>
              <a:ext uri="{FF2B5EF4-FFF2-40B4-BE49-F238E27FC236}">
                <a16:creationId xmlns:a16="http://schemas.microsoft.com/office/drawing/2014/main" id="{EB706AD6-E822-2648-9629-1A7F147CC253}"/>
              </a:ext>
            </a:extLst>
          </p:cNvPr>
          <p:cNvSpPr/>
          <p:nvPr/>
        </p:nvSpPr>
        <p:spPr>
          <a:xfrm>
            <a:off x="3179957" y="4882525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</a:t>
            </a:r>
            <a:r>
              <a:rPr lang="en-KR" sz="1600" dirty="0"/>
              <a:t> ∞</a:t>
            </a:r>
            <a:endParaRPr lang="en-KR" sz="1500" dirty="0"/>
          </a:p>
        </p:txBody>
      </p:sp>
      <p:sp>
        <p:nvSpPr>
          <p:cNvPr id="30" name="Merge 29">
            <a:extLst>
              <a:ext uri="{FF2B5EF4-FFF2-40B4-BE49-F238E27FC236}">
                <a16:creationId xmlns:a16="http://schemas.microsoft.com/office/drawing/2014/main" id="{F2451FF2-1781-4F4D-81A0-384764872DA0}"/>
              </a:ext>
            </a:extLst>
          </p:cNvPr>
          <p:cNvSpPr/>
          <p:nvPr/>
        </p:nvSpPr>
        <p:spPr>
          <a:xfrm>
            <a:off x="5288924" y="4882056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+30</a:t>
            </a:r>
          </a:p>
        </p:txBody>
      </p:sp>
      <p:sp>
        <p:nvSpPr>
          <p:cNvPr id="32" name="Merge 31">
            <a:extLst>
              <a:ext uri="{FF2B5EF4-FFF2-40B4-BE49-F238E27FC236}">
                <a16:creationId xmlns:a16="http://schemas.microsoft.com/office/drawing/2014/main" id="{50D4FDDC-35E6-7C49-B3BA-CAA9183ABD74}"/>
              </a:ext>
            </a:extLst>
          </p:cNvPr>
          <p:cNvSpPr/>
          <p:nvPr/>
        </p:nvSpPr>
        <p:spPr>
          <a:xfrm>
            <a:off x="7039329" y="4882056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3" name="Merge 32">
            <a:extLst>
              <a:ext uri="{FF2B5EF4-FFF2-40B4-BE49-F238E27FC236}">
                <a16:creationId xmlns:a16="http://schemas.microsoft.com/office/drawing/2014/main" id="{64ED4FB0-DAD5-B445-A6C6-BDFE91538C20}"/>
              </a:ext>
            </a:extLst>
          </p:cNvPr>
          <p:cNvSpPr/>
          <p:nvPr/>
        </p:nvSpPr>
        <p:spPr>
          <a:xfrm>
            <a:off x="8312039" y="488205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+0</a:t>
            </a:r>
          </a:p>
        </p:txBody>
      </p:sp>
      <p:sp>
        <p:nvSpPr>
          <p:cNvPr id="34" name="Merge 33">
            <a:extLst>
              <a:ext uri="{FF2B5EF4-FFF2-40B4-BE49-F238E27FC236}">
                <a16:creationId xmlns:a16="http://schemas.microsoft.com/office/drawing/2014/main" id="{822A703A-2CD9-3F4D-9CC2-68A7281CBA24}"/>
              </a:ext>
            </a:extLst>
          </p:cNvPr>
          <p:cNvSpPr/>
          <p:nvPr/>
        </p:nvSpPr>
        <p:spPr>
          <a:xfrm>
            <a:off x="9838984" y="4882056"/>
            <a:ext cx="148600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7D4DE9-F405-A14C-85F7-18E4CBE1E716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 flipH="1">
            <a:off x="1213857" y="4406463"/>
            <a:ext cx="839126" cy="47798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6ABAE3-0CB0-704A-8F64-FA687E71DA0F}"/>
              </a:ext>
            </a:extLst>
          </p:cNvPr>
          <p:cNvCxnSpPr>
            <a:cxnSpLocks/>
            <a:stCxn id="57" idx="3"/>
            <a:endCxn id="29" idx="0"/>
          </p:cNvCxnSpPr>
          <p:nvPr/>
        </p:nvCxnSpPr>
        <p:spPr>
          <a:xfrm>
            <a:off x="3763571" y="4406464"/>
            <a:ext cx="577" cy="476061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D038F40-8EF8-5D49-BAC7-42A7978F6744}"/>
              </a:ext>
            </a:extLst>
          </p:cNvPr>
          <p:cNvCxnSpPr>
            <a:cxnSpLocks/>
            <a:stCxn id="39" idx="3"/>
            <a:endCxn id="30" idx="0"/>
          </p:cNvCxnSpPr>
          <p:nvPr/>
        </p:nvCxnSpPr>
        <p:spPr>
          <a:xfrm flipH="1">
            <a:off x="5873115" y="4406463"/>
            <a:ext cx="2168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FFA35F-2A75-7543-BBA8-F863535957B3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 flipH="1">
            <a:off x="7623520" y="4406463"/>
            <a:ext cx="584193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6E8404-4CBA-A94F-9A63-8F8E66DFCE3E}"/>
              </a:ext>
            </a:extLst>
          </p:cNvPr>
          <p:cNvCxnSpPr>
            <a:cxnSpLocks/>
            <a:stCxn id="28" idx="3"/>
            <a:endCxn id="33" idx="0"/>
          </p:cNvCxnSpPr>
          <p:nvPr/>
        </p:nvCxnSpPr>
        <p:spPr>
          <a:xfrm>
            <a:off x="8207713" y="4406463"/>
            <a:ext cx="688517" cy="47559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38D020-3C1C-584A-950D-B09F3EDC01E5}"/>
              </a:ext>
            </a:extLst>
          </p:cNvPr>
          <p:cNvCxnSpPr>
            <a:cxnSpLocks/>
            <a:stCxn id="27" idx="3"/>
            <a:endCxn id="34" idx="0"/>
          </p:cNvCxnSpPr>
          <p:nvPr/>
        </p:nvCxnSpPr>
        <p:spPr>
          <a:xfrm>
            <a:off x="9847326" y="4406463"/>
            <a:ext cx="734659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riangle 56">
            <a:extLst>
              <a:ext uri="{FF2B5EF4-FFF2-40B4-BE49-F238E27FC236}">
                <a16:creationId xmlns:a16="http://schemas.microsoft.com/office/drawing/2014/main" id="{5A778E2E-44A6-3C4B-9B3D-A2E41A0D879B}"/>
              </a:ext>
            </a:extLst>
          </p:cNvPr>
          <p:cNvSpPr/>
          <p:nvPr/>
        </p:nvSpPr>
        <p:spPr>
          <a:xfrm>
            <a:off x="2996315" y="3450022"/>
            <a:ext cx="1534511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C52F5-56AB-7545-A16D-BCA978D7C85E}"/>
              </a:ext>
            </a:extLst>
          </p:cNvPr>
          <p:cNvSpPr txBox="1"/>
          <p:nvPr/>
        </p:nvSpPr>
        <p:spPr>
          <a:xfrm>
            <a:off x="8120860" y="464828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/>
              <a:t>Depth: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DCD450-5A19-B946-B22B-44A0FDB87788}"/>
              </a:ext>
            </a:extLst>
          </p:cNvPr>
          <p:cNvSpPr txBox="1"/>
          <p:nvPr/>
        </p:nvSpPr>
        <p:spPr>
          <a:xfrm>
            <a:off x="34992" y="5941208"/>
            <a:ext cx="3360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50 – 80 + 200 – 20 = 150</a:t>
            </a: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6F7E9DA1-C585-B647-AD41-CA370546FE7A}"/>
              </a:ext>
            </a:extLst>
          </p:cNvPr>
          <p:cNvSpPr/>
          <p:nvPr/>
        </p:nvSpPr>
        <p:spPr>
          <a:xfrm>
            <a:off x="1356703" y="3450021"/>
            <a:ext cx="1313794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+200</a:t>
            </a:r>
          </a:p>
        </p:txBody>
      </p:sp>
    </p:spTree>
    <p:extLst>
      <p:ext uri="{BB962C8B-B14F-4D97-AF65-F5344CB8AC3E}">
        <p14:creationId xmlns:p14="http://schemas.microsoft.com/office/powerpoint/2010/main" val="36649024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8ED8174-1960-C54D-B324-40FAF6ED1325}"/>
              </a:ext>
            </a:extLst>
          </p:cNvPr>
          <p:cNvSpPr/>
          <p:nvPr/>
        </p:nvSpPr>
        <p:spPr>
          <a:xfrm>
            <a:off x="5328746" y="330958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+50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0EE80CD-B9D2-5848-8AF7-91B27E441A3A}"/>
              </a:ext>
            </a:extLst>
          </p:cNvPr>
          <p:cNvSpPr/>
          <p:nvPr/>
        </p:nvSpPr>
        <p:spPr>
          <a:xfrm>
            <a:off x="15064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7208CE7-EC1B-A242-84BF-CBB036C17BFB}"/>
              </a:ext>
            </a:extLst>
          </p:cNvPr>
          <p:cNvSpPr/>
          <p:nvPr/>
        </p:nvSpPr>
        <p:spPr>
          <a:xfrm>
            <a:off x="9300788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+70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5CF414E-8350-B84C-B41E-271D38ACACC4}"/>
              </a:ext>
            </a:extLst>
          </p:cNvPr>
          <p:cNvSpPr/>
          <p:nvPr/>
        </p:nvSpPr>
        <p:spPr>
          <a:xfrm>
            <a:off x="766117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831CDE07-5FD9-9F4C-B11B-BA18539040FA}"/>
              </a:ext>
            </a:extLst>
          </p:cNvPr>
          <p:cNvSpPr/>
          <p:nvPr/>
        </p:nvSpPr>
        <p:spPr>
          <a:xfrm>
            <a:off x="53287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-30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8BE8BF-6D69-FE40-A4AA-3713E56A0CDD}"/>
              </a:ext>
            </a:extLst>
          </p:cNvPr>
          <p:cNvCxnSpPr>
            <a:cxnSpLocks/>
          </p:cNvCxnSpPr>
          <p:nvPr/>
        </p:nvCxnSpPr>
        <p:spPr>
          <a:xfrm>
            <a:off x="5875282" y="1287400"/>
            <a:ext cx="0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4CCBB7-E06E-8E4B-95F5-5DB1D676200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542852" y="1287400"/>
            <a:ext cx="2332432" cy="62787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56B2A87-E467-9B45-9CD5-78F8A7EF831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75284" y="1287400"/>
            <a:ext cx="2332428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5C31F5-C438-0344-8E12-D4D183925593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3542852" y="2879718"/>
            <a:ext cx="220719" cy="570304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4B74DA-75E3-D343-A269-38839462BD98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587528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B56373-3C13-5A4A-9E1A-2DD737757DA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0771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07C6B5-C449-0D4F-A9B2-CC06FC300973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207712" y="2879719"/>
            <a:ext cx="1639614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1836D-1BCF-4244-8953-CAC6C651788D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052983" y="2879718"/>
            <a:ext cx="1489869" cy="57030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C75FD3-5706-CD4C-8D62-DB51A3E74890}"/>
              </a:ext>
            </a:extLst>
          </p:cNvPr>
          <p:cNvSpPr txBox="1"/>
          <p:nvPr/>
        </p:nvSpPr>
        <p:spPr>
          <a:xfrm>
            <a:off x="179367" y="203383"/>
            <a:ext cx="3721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  <a:p>
            <a:r>
              <a:rPr lang="en-KR" dirty="0"/>
              <a:t>Depth Sensing</a:t>
            </a:r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52FC6B2D-1F79-9B40-98AB-99EE6DAF7D99}"/>
              </a:ext>
            </a:extLst>
          </p:cNvPr>
          <p:cNvSpPr/>
          <p:nvPr/>
        </p:nvSpPr>
        <p:spPr>
          <a:xfrm>
            <a:off x="7623520" y="1923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</a:t>
            </a:r>
          </a:p>
        </p:txBody>
      </p:sp>
      <p:sp>
        <p:nvSpPr>
          <p:cNvPr id="46" name="Merge 45">
            <a:extLst>
              <a:ext uri="{FF2B5EF4-FFF2-40B4-BE49-F238E27FC236}">
                <a16:creationId xmlns:a16="http://schemas.microsoft.com/office/drawing/2014/main" id="{16BC9389-A179-614F-A065-546BF29FBD92}"/>
              </a:ext>
            </a:extLst>
          </p:cNvPr>
          <p:cNvSpPr/>
          <p:nvPr/>
        </p:nvSpPr>
        <p:spPr>
          <a:xfrm>
            <a:off x="5288924" y="1931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-20</a:t>
            </a:r>
          </a:p>
        </p:txBody>
      </p:sp>
      <p:sp>
        <p:nvSpPr>
          <p:cNvPr id="48" name="Merge 47">
            <a:extLst>
              <a:ext uri="{FF2B5EF4-FFF2-40B4-BE49-F238E27FC236}">
                <a16:creationId xmlns:a16="http://schemas.microsoft.com/office/drawing/2014/main" id="{6247450A-7494-8F4F-8C29-3EA299C439E4}"/>
              </a:ext>
            </a:extLst>
          </p:cNvPr>
          <p:cNvSpPr/>
          <p:nvPr/>
        </p:nvSpPr>
        <p:spPr>
          <a:xfrm>
            <a:off x="2953245" y="1915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+80</a:t>
            </a:r>
          </a:p>
        </p:txBody>
      </p:sp>
      <p:sp>
        <p:nvSpPr>
          <p:cNvPr id="24" name="Merge 23">
            <a:extLst>
              <a:ext uri="{FF2B5EF4-FFF2-40B4-BE49-F238E27FC236}">
                <a16:creationId xmlns:a16="http://schemas.microsoft.com/office/drawing/2014/main" id="{DE869D9B-1367-854D-8E6C-79537EAB1F2D}"/>
              </a:ext>
            </a:extLst>
          </p:cNvPr>
          <p:cNvSpPr/>
          <p:nvPr/>
        </p:nvSpPr>
        <p:spPr>
          <a:xfrm>
            <a:off x="629666" y="4884449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9" name="Merge 28">
            <a:extLst>
              <a:ext uri="{FF2B5EF4-FFF2-40B4-BE49-F238E27FC236}">
                <a16:creationId xmlns:a16="http://schemas.microsoft.com/office/drawing/2014/main" id="{EB706AD6-E822-2648-9629-1A7F147CC253}"/>
              </a:ext>
            </a:extLst>
          </p:cNvPr>
          <p:cNvSpPr/>
          <p:nvPr/>
        </p:nvSpPr>
        <p:spPr>
          <a:xfrm>
            <a:off x="3179957" y="4882525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</a:t>
            </a:r>
            <a:r>
              <a:rPr lang="en-KR" sz="1600" dirty="0"/>
              <a:t> ∞</a:t>
            </a:r>
            <a:endParaRPr lang="en-KR" sz="1500" dirty="0"/>
          </a:p>
        </p:txBody>
      </p:sp>
      <p:sp>
        <p:nvSpPr>
          <p:cNvPr id="30" name="Merge 29">
            <a:extLst>
              <a:ext uri="{FF2B5EF4-FFF2-40B4-BE49-F238E27FC236}">
                <a16:creationId xmlns:a16="http://schemas.microsoft.com/office/drawing/2014/main" id="{F2451FF2-1781-4F4D-81A0-384764872DA0}"/>
              </a:ext>
            </a:extLst>
          </p:cNvPr>
          <p:cNvSpPr/>
          <p:nvPr/>
        </p:nvSpPr>
        <p:spPr>
          <a:xfrm>
            <a:off x="5288924" y="4882056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+30</a:t>
            </a:r>
          </a:p>
        </p:txBody>
      </p:sp>
      <p:sp>
        <p:nvSpPr>
          <p:cNvPr id="32" name="Merge 31">
            <a:extLst>
              <a:ext uri="{FF2B5EF4-FFF2-40B4-BE49-F238E27FC236}">
                <a16:creationId xmlns:a16="http://schemas.microsoft.com/office/drawing/2014/main" id="{50D4FDDC-35E6-7C49-B3BA-CAA9183ABD74}"/>
              </a:ext>
            </a:extLst>
          </p:cNvPr>
          <p:cNvSpPr/>
          <p:nvPr/>
        </p:nvSpPr>
        <p:spPr>
          <a:xfrm>
            <a:off x="7039329" y="4882056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3" name="Merge 32">
            <a:extLst>
              <a:ext uri="{FF2B5EF4-FFF2-40B4-BE49-F238E27FC236}">
                <a16:creationId xmlns:a16="http://schemas.microsoft.com/office/drawing/2014/main" id="{64ED4FB0-DAD5-B445-A6C6-BDFE91538C20}"/>
              </a:ext>
            </a:extLst>
          </p:cNvPr>
          <p:cNvSpPr/>
          <p:nvPr/>
        </p:nvSpPr>
        <p:spPr>
          <a:xfrm>
            <a:off x="8312039" y="488205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+0</a:t>
            </a:r>
          </a:p>
        </p:txBody>
      </p:sp>
      <p:sp>
        <p:nvSpPr>
          <p:cNvPr id="34" name="Merge 33">
            <a:extLst>
              <a:ext uri="{FF2B5EF4-FFF2-40B4-BE49-F238E27FC236}">
                <a16:creationId xmlns:a16="http://schemas.microsoft.com/office/drawing/2014/main" id="{822A703A-2CD9-3F4D-9CC2-68A7281CBA24}"/>
              </a:ext>
            </a:extLst>
          </p:cNvPr>
          <p:cNvSpPr/>
          <p:nvPr/>
        </p:nvSpPr>
        <p:spPr>
          <a:xfrm>
            <a:off x="9838984" y="4882056"/>
            <a:ext cx="148600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7D4DE9-F405-A14C-85F7-18E4CBE1E716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 flipH="1">
            <a:off x="1213857" y="4406463"/>
            <a:ext cx="839126" cy="47798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6ABAE3-0CB0-704A-8F64-FA687E71DA0F}"/>
              </a:ext>
            </a:extLst>
          </p:cNvPr>
          <p:cNvCxnSpPr>
            <a:cxnSpLocks/>
            <a:stCxn id="57" idx="3"/>
            <a:endCxn id="29" idx="0"/>
          </p:cNvCxnSpPr>
          <p:nvPr/>
        </p:nvCxnSpPr>
        <p:spPr>
          <a:xfrm>
            <a:off x="3763571" y="4406464"/>
            <a:ext cx="577" cy="476061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D038F40-8EF8-5D49-BAC7-42A7978F6744}"/>
              </a:ext>
            </a:extLst>
          </p:cNvPr>
          <p:cNvCxnSpPr>
            <a:cxnSpLocks/>
            <a:stCxn id="39" idx="3"/>
            <a:endCxn id="30" idx="0"/>
          </p:cNvCxnSpPr>
          <p:nvPr/>
        </p:nvCxnSpPr>
        <p:spPr>
          <a:xfrm flipH="1">
            <a:off x="5873115" y="4406463"/>
            <a:ext cx="2168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FFA35F-2A75-7543-BBA8-F863535957B3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 flipH="1">
            <a:off x="7623520" y="4406463"/>
            <a:ext cx="584193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6E8404-4CBA-A94F-9A63-8F8E66DFCE3E}"/>
              </a:ext>
            </a:extLst>
          </p:cNvPr>
          <p:cNvCxnSpPr>
            <a:cxnSpLocks/>
            <a:stCxn id="28" idx="3"/>
            <a:endCxn id="33" idx="0"/>
          </p:cNvCxnSpPr>
          <p:nvPr/>
        </p:nvCxnSpPr>
        <p:spPr>
          <a:xfrm>
            <a:off x="8207713" y="4406463"/>
            <a:ext cx="688517" cy="47559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38D020-3C1C-584A-950D-B09F3EDC01E5}"/>
              </a:ext>
            </a:extLst>
          </p:cNvPr>
          <p:cNvCxnSpPr>
            <a:cxnSpLocks/>
            <a:stCxn id="27" idx="3"/>
            <a:endCxn id="34" idx="0"/>
          </p:cNvCxnSpPr>
          <p:nvPr/>
        </p:nvCxnSpPr>
        <p:spPr>
          <a:xfrm>
            <a:off x="9847326" y="4406463"/>
            <a:ext cx="734659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riangle 56">
            <a:extLst>
              <a:ext uri="{FF2B5EF4-FFF2-40B4-BE49-F238E27FC236}">
                <a16:creationId xmlns:a16="http://schemas.microsoft.com/office/drawing/2014/main" id="{5A778E2E-44A6-3C4B-9B3D-A2E41A0D879B}"/>
              </a:ext>
            </a:extLst>
          </p:cNvPr>
          <p:cNvSpPr/>
          <p:nvPr/>
        </p:nvSpPr>
        <p:spPr>
          <a:xfrm>
            <a:off x="2996315" y="3450022"/>
            <a:ext cx="1534511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C52F5-56AB-7545-A16D-BCA978D7C85E}"/>
              </a:ext>
            </a:extLst>
          </p:cNvPr>
          <p:cNvSpPr txBox="1"/>
          <p:nvPr/>
        </p:nvSpPr>
        <p:spPr>
          <a:xfrm>
            <a:off x="8120860" y="464828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/>
              <a:t>Depth: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DCD450-5A19-B946-B22B-44A0FDB87788}"/>
              </a:ext>
            </a:extLst>
          </p:cNvPr>
          <p:cNvSpPr txBox="1"/>
          <p:nvPr/>
        </p:nvSpPr>
        <p:spPr>
          <a:xfrm>
            <a:off x="486696" y="5949545"/>
            <a:ext cx="120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150</a:t>
            </a: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2244CA56-7694-2644-B686-61D6028DE459}"/>
              </a:ext>
            </a:extLst>
          </p:cNvPr>
          <p:cNvSpPr/>
          <p:nvPr/>
        </p:nvSpPr>
        <p:spPr>
          <a:xfrm>
            <a:off x="1356703" y="3450021"/>
            <a:ext cx="1313794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+200</a:t>
            </a:r>
          </a:p>
        </p:txBody>
      </p:sp>
    </p:spTree>
    <p:extLst>
      <p:ext uri="{BB962C8B-B14F-4D97-AF65-F5344CB8AC3E}">
        <p14:creationId xmlns:p14="http://schemas.microsoft.com/office/powerpoint/2010/main" val="3097812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8ED8174-1960-C54D-B324-40FAF6ED1325}"/>
              </a:ext>
            </a:extLst>
          </p:cNvPr>
          <p:cNvSpPr/>
          <p:nvPr/>
        </p:nvSpPr>
        <p:spPr>
          <a:xfrm>
            <a:off x="5328746" y="330958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+50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0EE80CD-B9D2-5848-8AF7-91B27E441A3A}"/>
              </a:ext>
            </a:extLst>
          </p:cNvPr>
          <p:cNvSpPr/>
          <p:nvPr/>
        </p:nvSpPr>
        <p:spPr>
          <a:xfrm>
            <a:off x="15064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7208CE7-EC1B-A242-84BF-CBB036C17BFB}"/>
              </a:ext>
            </a:extLst>
          </p:cNvPr>
          <p:cNvSpPr/>
          <p:nvPr/>
        </p:nvSpPr>
        <p:spPr>
          <a:xfrm>
            <a:off x="9300788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+70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5CF414E-8350-B84C-B41E-271D38ACACC4}"/>
              </a:ext>
            </a:extLst>
          </p:cNvPr>
          <p:cNvSpPr/>
          <p:nvPr/>
        </p:nvSpPr>
        <p:spPr>
          <a:xfrm>
            <a:off x="766117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831CDE07-5FD9-9F4C-B11B-BA18539040FA}"/>
              </a:ext>
            </a:extLst>
          </p:cNvPr>
          <p:cNvSpPr/>
          <p:nvPr/>
        </p:nvSpPr>
        <p:spPr>
          <a:xfrm>
            <a:off x="53287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-30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8BE8BF-6D69-FE40-A4AA-3713E56A0CDD}"/>
              </a:ext>
            </a:extLst>
          </p:cNvPr>
          <p:cNvCxnSpPr>
            <a:cxnSpLocks/>
          </p:cNvCxnSpPr>
          <p:nvPr/>
        </p:nvCxnSpPr>
        <p:spPr>
          <a:xfrm>
            <a:off x="5875282" y="1287400"/>
            <a:ext cx="0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4CCBB7-E06E-8E4B-95F5-5DB1D676200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542852" y="1287400"/>
            <a:ext cx="2332432" cy="62787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56B2A87-E467-9B45-9CD5-78F8A7EF831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75284" y="1287400"/>
            <a:ext cx="2332428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5C31F5-C438-0344-8E12-D4D183925593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3542852" y="2879718"/>
            <a:ext cx="220719" cy="570304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4B74DA-75E3-D343-A269-38839462BD98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587528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B56373-3C13-5A4A-9E1A-2DD737757DA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0771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07C6B5-C449-0D4F-A9B2-CC06FC300973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207712" y="2879719"/>
            <a:ext cx="1639614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1836D-1BCF-4244-8953-CAC6C651788D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052983" y="2879718"/>
            <a:ext cx="1489869" cy="570303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C75FD3-5706-CD4C-8D62-DB51A3E74890}"/>
              </a:ext>
            </a:extLst>
          </p:cNvPr>
          <p:cNvSpPr txBox="1"/>
          <p:nvPr/>
        </p:nvSpPr>
        <p:spPr>
          <a:xfrm>
            <a:off x="179367" y="203383"/>
            <a:ext cx="3721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  <a:p>
            <a:r>
              <a:rPr lang="en-KR" dirty="0"/>
              <a:t>Depth Sensing</a:t>
            </a:r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52FC6B2D-1F79-9B40-98AB-99EE6DAF7D99}"/>
              </a:ext>
            </a:extLst>
          </p:cNvPr>
          <p:cNvSpPr/>
          <p:nvPr/>
        </p:nvSpPr>
        <p:spPr>
          <a:xfrm>
            <a:off x="7623520" y="1923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</a:t>
            </a:r>
          </a:p>
        </p:txBody>
      </p:sp>
      <p:sp>
        <p:nvSpPr>
          <p:cNvPr id="46" name="Merge 45">
            <a:extLst>
              <a:ext uri="{FF2B5EF4-FFF2-40B4-BE49-F238E27FC236}">
                <a16:creationId xmlns:a16="http://schemas.microsoft.com/office/drawing/2014/main" id="{16BC9389-A179-614F-A065-546BF29FBD92}"/>
              </a:ext>
            </a:extLst>
          </p:cNvPr>
          <p:cNvSpPr/>
          <p:nvPr/>
        </p:nvSpPr>
        <p:spPr>
          <a:xfrm>
            <a:off x="5288924" y="1931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-20</a:t>
            </a:r>
          </a:p>
        </p:txBody>
      </p:sp>
      <p:sp>
        <p:nvSpPr>
          <p:cNvPr id="48" name="Merge 47">
            <a:extLst>
              <a:ext uri="{FF2B5EF4-FFF2-40B4-BE49-F238E27FC236}">
                <a16:creationId xmlns:a16="http://schemas.microsoft.com/office/drawing/2014/main" id="{6247450A-7494-8F4F-8C29-3EA299C439E4}"/>
              </a:ext>
            </a:extLst>
          </p:cNvPr>
          <p:cNvSpPr/>
          <p:nvPr/>
        </p:nvSpPr>
        <p:spPr>
          <a:xfrm>
            <a:off x="2953245" y="1915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+80</a:t>
            </a:r>
          </a:p>
        </p:txBody>
      </p:sp>
      <p:sp>
        <p:nvSpPr>
          <p:cNvPr id="24" name="Merge 23">
            <a:extLst>
              <a:ext uri="{FF2B5EF4-FFF2-40B4-BE49-F238E27FC236}">
                <a16:creationId xmlns:a16="http://schemas.microsoft.com/office/drawing/2014/main" id="{DE869D9B-1367-854D-8E6C-79537EAB1F2D}"/>
              </a:ext>
            </a:extLst>
          </p:cNvPr>
          <p:cNvSpPr/>
          <p:nvPr/>
        </p:nvSpPr>
        <p:spPr>
          <a:xfrm>
            <a:off x="629666" y="4884449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9" name="Merge 28">
            <a:extLst>
              <a:ext uri="{FF2B5EF4-FFF2-40B4-BE49-F238E27FC236}">
                <a16:creationId xmlns:a16="http://schemas.microsoft.com/office/drawing/2014/main" id="{EB706AD6-E822-2648-9629-1A7F147CC253}"/>
              </a:ext>
            </a:extLst>
          </p:cNvPr>
          <p:cNvSpPr/>
          <p:nvPr/>
        </p:nvSpPr>
        <p:spPr>
          <a:xfrm>
            <a:off x="3179957" y="4882525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</a:t>
            </a:r>
            <a:r>
              <a:rPr lang="en-KR" sz="1600" dirty="0"/>
              <a:t> ∞</a:t>
            </a:r>
            <a:endParaRPr lang="en-KR" sz="1500" dirty="0"/>
          </a:p>
        </p:txBody>
      </p:sp>
      <p:sp>
        <p:nvSpPr>
          <p:cNvPr id="30" name="Merge 29">
            <a:extLst>
              <a:ext uri="{FF2B5EF4-FFF2-40B4-BE49-F238E27FC236}">
                <a16:creationId xmlns:a16="http://schemas.microsoft.com/office/drawing/2014/main" id="{F2451FF2-1781-4F4D-81A0-384764872DA0}"/>
              </a:ext>
            </a:extLst>
          </p:cNvPr>
          <p:cNvSpPr/>
          <p:nvPr/>
        </p:nvSpPr>
        <p:spPr>
          <a:xfrm>
            <a:off x="5288924" y="4882056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+30</a:t>
            </a:r>
          </a:p>
        </p:txBody>
      </p:sp>
      <p:sp>
        <p:nvSpPr>
          <p:cNvPr id="32" name="Merge 31">
            <a:extLst>
              <a:ext uri="{FF2B5EF4-FFF2-40B4-BE49-F238E27FC236}">
                <a16:creationId xmlns:a16="http://schemas.microsoft.com/office/drawing/2014/main" id="{50D4FDDC-35E6-7C49-B3BA-CAA9183ABD74}"/>
              </a:ext>
            </a:extLst>
          </p:cNvPr>
          <p:cNvSpPr/>
          <p:nvPr/>
        </p:nvSpPr>
        <p:spPr>
          <a:xfrm>
            <a:off x="7039329" y="4882056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3" name="Merge 32">
            <a:extLst>
              <a:ext uri="{FF2B5EF4-FFF2-40B4-BE49-F238E27FC236}">
                <a16:creationId xmlns:a16="http://schemas.microsoft.com/office/drawing/2014/main" id="{64ED4FB0-DAD5-B445-A6C6-BDFE91538C20}"/>
              </a:ext>
            </a:extLst>
          </p:cNvPr>
          <p:cNvSpPr/>
          <p:nvPr/>
        </p:nvSpPr>
        <p:spPr>
          <a:xfrm>
            <a:off x="8312039" y="488205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+0</a:t>
            </a:r>
          </a:p>
        </p:txBody>
      </p:sp>
      <p:sp>
        <p:nvSpPr>
          <p:cNvPr id="34" name="Merge 33">
            <a:extLst>
              <a:ext uri="{FF2B5EF4-FFF2-40B4-BE49-F238E27FC236}">
                <a16:creationId xmlns:a16="http://schemas.microsoft.com/office/drawing/2014/main" id="{822A703A-2CD9-3F4D-9CC2-68A7281CBA24}"/>
              </a:ext>
            </a:extLst>
          </p:cNvPr>
          <p:cNvSpPr/>
          <p:nvPr/>
        </p:nvSpPr>
        <p:spPr>
          <a:xfrm>
            <a:off x="9838984" y="4882056"/>
            <a:ext cx="148600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7D4DE9-F405-A14C-85F7-18E4CBE1E716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 flipH="1">
            <a:off x="1213857" y="4406463"/>
            <a:ext cx="839126" cy="477986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6ABAE3-0CB0-704A-8F64-FA687E71DA0F}"/>
              </a:ext>
            </a:extLst>
          </p:cNvPr>
          <p:cNvCxnSpPr>
            <a:cxnSpLocks/>
            <a:stCxn id="57" idx="3"/>
            <a:endCxn id="29" idx="0"/>
          </p:cNvCxnSpPr>
          <p:nvPr/>
        </p:nvCxnSpPr>
        <p:spPr>
          <a:xfrm>
            <a:off x="3763571" y="4406464"/>
            <a:ext cx="577" cy="47606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D038F40-8EF8-5D49-BAC7-42A7978F6744}"/>
              </a:ext>
            </a:extLst>
          </p:cNvPr>
          <p:cNvCxnSpPr>
            <a:cxnSpLocks/>
            <a:stCxn id="39" idx="3"/>
            <a:endCxn id="30" idx="0"/>
          </p:cNvCxnSpPr>
          <p:nvPr/>
        </p:nvCxnSpPr>
        <p:spPr>
          <a:xfrm flipH="1">
            <a:off x="5873115" y="4406463"/>
            <a:ext cx="2168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FFA35F-2A75-7543-BBA8-F863535957B3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 flipH="1">
            <a:off x="7623520" y="4406463"/>
            <a:ext cx="584193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6E8404-4CBA-A94F-9A63-8F8E66DFCE3E}"/>
              </a:ext>
            </a:extLst>
          </p:cNvPr>
          <p:cNvCxnSpPr>
            <a:cxnSpLocks/>
            <a:stCxn id="28" idx="3"/>
            <a:endCxn id="33" idx="0"/>
          </p:cNvCxnSpPr>
          <p:nvPr/>
        </p:nvCxnSpPr>
        <p:spPr>
          <a:xfrm>
            <a:off x="8207713" y="4406463"/>
            <a:ext cx="688517" cy="47559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38D020-3C1C-584A-950D-B09F3EDC01E5}"/>
              </a:ext>
            </a:extLst>
          </p:cNvPr>
          <p:cNvCxnSpPr>
            <a:cxnSpLocks/>
            <a:stCxn id="27" idx="3"/>
            <a:endCxn id="34" idx="0"/>
          </p:cNvCxnSpPr>
          <p:nvPr/>
        </p:nvCxnSpPr>
        <p:spPr>
          <a:xfrm>
            <a:off x="9847326" y="4406463"/>
            <a:ext cx="734659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riangle 56">
            <a:extLst>
              <a:ext uri="{FF2B5EF4-FFF2-40B4-BE49-F238E27FC236}">
                <a16:creationId xmlns:a16="http://schemas.microsoft.com/office/drawing/2014/main" id="{5A778E2E-44A6-3C4B-9B3D-A2E41A0D879B}"/>
              </a:ext>
            </a:extLst>
          </p:cNvPr>
          <p:cNvSpPr/>
          <p:nvPr/>
        </p:nvSpPr>
        <p:spPr>
          <a:xfrm>
            <a:off x="2996315" y="3450022"/>
            <a:ext cx="1534511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C52F5-56AB-7545-A16D-BCA978D7C85E}"/>
              </a:ext>
            </a:extLst>
          </p:cNvPr>
          <p:cNvSpPr txBox="1"/>
          <p:nvPr/>
        </p:nvSpPr>
        <p:spPr>
          <a:xfrm>
            <a:off x="8120860" y="464828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/>
              <a:t>Depth: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DCD450-5A19-B946-B22B-44A0FDB87788}"/>
              </a:ext>
            </a:extLst>
          </p:cNvPr>
          <p:cNvSpPr txBox="1"/>
          <p:nvPr/>
        </p:nvSpPr>
        <p:spPr>
          <a:xfrm>
            <a:off x="486696" y="5949545"/>
            <a:ext cx="120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150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86F185-B566-0141-BBD8-91091335F7B9}"/>
              </a:ext>
            </a:extLst>
          </p:cNvPr>
          <p:cNvSpPr txBox="1"/>
          <p:nvPr/>
        </p:nvSpPr>
        <p:spPr>
          <a:xfrm>
            <a:off x="3190208" y="5949545"/>
            <a:ext cx="11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- ∞</a:t>
            </a: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18D5BA70-5290-DB4B-AB17-C0751CFBB185}"/>
              </a:ext>
            </a:extLst>
          </p:cNvPr>
          <p:cNvSpPr/>
          <p:nvPr/>
        </p:nvSpPr>
        <p:spPr>
          <a:xfrm>
            <a:off x="1356703" y="3450021"/>
            <a:ext cx="1313794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+200</a:t>
            </a:r>
          </a:p>
        </p:txBody>
      </p:sp>
    </p:spTree>
    <p:extLst>
      <p:ext uri="{BB962C8B-B14F-4D97-AF65-F5344CB8AC3E}">
        <p14:creationId xmlns:p14="http://schemas.microsoft.com/office/powerpoint/2010/main" val="6088203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8ED8174-1960-C54D-B324-40FAF6ED1325}"/>
              </a:ext>
            </a:extLst>
          </p:cNvPr>
          <p:cNvSpPr/>
          <p:nvPr/>
        </p:nvSpPr>
        <p:spPr>
          <a:xfrm>
            <a:off x="5328746" y="330958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+50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0EE80CD-B9D2-5848-8AF7-91B27E441A3A}"/>
              </a:ext>
            </a:extLst>
          </p:cNvPr>
          <p:cNvSpPr/>
          <p:nvPr/>
        </p:nvSpPr>
        <p:spPr>
          <a:xfrm>
            <a:off x="15064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7208CE7-EC1B-A242-84BF-CBB036C17BFB}"/>
              </a:ext>
            </a:extLst>
          </p:cNvPr>
          <p:cNvSpPr/>
          <p:nvPr/>
        </p:nvSpPr>
        <p:spPr>
          <a:xfrm>
            <a:off x="9300788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+70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5CF414E-8350-B84C-B41E-271D38ACACC4}"/>
              </a:ext>
            </a:extLst>
          </p:cNvPr>
          <p:cNvSpPr/>
          <p:nvPr/>
        </p:nvSpPr>
        <p:spPr>
          <a:xfrm>
            <a:off x="766117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831CDE07-5FD9-9F4C-B11B-BA18539040FA}"/>
              </a:ext>
            </a:extLst>
          </p:cNvPr>
          <p:cNvSpPr/>
          <p:nvPr/>
        </p:nvSpPr>
        <p:spPr>
          <a:xfrm>
            <a:off x="53287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-30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8BE8BF-6D69-FE40-A4AA-3713E56A0CDD}"/>
              </a:ext>
            </a:extLst>
          </p:cNvPr>
          <p:cNvCxnSpPr>
            <a:cxnSpLocks/>
          </p:cNvCxnSpPr>
          <p:nvPr/>
        </p:nvCxnSpPr>
        <p:spPr>
          <a:xfrm>
            <a:off x="5875282" y="1287400"/>
            <a:ext cx="0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4CCBB7-E06E-8E4B-95F5-5DB1D676200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542852" y="1287400"/>
            <a:ext cx="2332432" cy="62787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56B2A87-E467-9B45-9CD5-78F8A7EF831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75284" y="1287400"/>
            <a:ext cx="2332428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4B74DA-75E3-D343-A269-38839462BD98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587528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B56373-3C13-5A4A-9E1A-2DD737757DA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0771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07C6B5-C449-0D4F-A9B2-CC06FC300973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207712" y="2879719"/>
            <a:ext cx="1639614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1836D-1BCF-4244-8953-CAC6C651788D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052983" y="2879718"/>
            <a:ext cx="1489869" cy="570303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C75FD3-5706-CD4C-8D62-DB51A3E74890}"/>
              </a:ext>
            </a:extLst>
          </p:cNvPr>
          <p:cNvSpPr txBox="1"/>
          <p:nvPr/>
        </p:nvSpPr>
        <p:spPr>
          <a:xfrm>
            <a:off x="179367" y="203383"/>
            <a:ext cx="3721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  <a:p>
            <a:r>
              <a:rPr lang="en-KR" dirty="0"/>
              <a:t>Depth Sensing</a:t>
            </a:r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52FC6B2D-1F79-9B40-98AB-99EE6DAF7D99}"/>
              </a:ext>
            </a:extLst>
          </p:cNvPr>
          <p:cNvSpPr/>
          <p:nvPr/>
        </p:nvSpPr>
        <p:spPr>
          <a:xfrm>
            <a:off x="7623520" y="1923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</a:t>
            </a:r>
          </a:p>
        </p:txBody>
      </p:sp>
      <p:sp>
        <p:nvSpPr>
          <p:cNvPr id="46" name="Merge 45">
            <a:extLst>
              <a:ext uri="{FF2B5EF4-FFF2-40B4-BE49-F238E27FC236}">
                <a16:creationId xmlns:a16="http://schemas.microsoft.com/office/drawing/2014/main" id="{16BC9389-A179-614F-A065-546BF29FBD92}"/>
              </a:ext>
            </a:extLst>
          </p:cNvPr>
          <p:cNvSpPr/>
          <p:nvPr/>
        </p:nvSpPr>
        <p:spPr>
          <a:xfrm>
            <a:off x="5288924" y="1931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-20</a:t>
            </a:r>
          </a:p>
        </p:txBody>
      </p:sp>
      <p:sp>
        <p:nvSpPr>
          <p:cNvPr id="48" name="Merge 47">
            <a:extLst>
              <a:ext uri="{FF2B5EF4-FFF2-40B4-BE49-F238E27FC236}">
                <a16:creationId xmlns:a16="http://schemas.microsoft.com/office/drawing/2014/main" id="{6247450A-7494-8F4F-8C29-3EA299C439E4}"/>
              </a:ext>
            </a:extLst>
          </p:cNvPr>
          <p:cNvSpPr/>
          <p:nvPr/>
        </p:nvSpPr>
        <p:spPr>
          <a:xfrm>
            <a:off x="2953245" y="1915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+80</a:t>
            </a:r>
          </a:p>
        </p:txBody>
      </p:sp>
      <p:sp>
        <p:nvSpPr>
          <p:cNvPr id="24" name="Merge 23">
            <a:extLst>
              <a:ext uri="{FF2B5EF4-FFF2-40B4-BE49-F238E27FC236}">
                <a16:creationId xmlns:a16="http://schemas.microsoft.com/office/drawing/2014/main" id="{DE869D9B-1367-854D-8E6C-79537EAB1F2D}"/>
              </a:ext>
            </a:extLst>
          </p:cNvPr>
          <p:cNvSpPr/>
          <p:nvPr/>
        </p:nvSpPr>
        <p:spPr>
          <a:xfrm>
            <a:off x="629666" y="4884449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9" name="Merge 28">
            <a:extLst>
              <a:ext uri="{FF2B5EF4-FFF2-40B4-BE49-F238E27FC236}">
                <a16:creationId xmlns:a16="http://schemas.microsoft.com/office/drawing/2014/main" id="{EB706AD6-E822-2648-9629-1A7F147CC253}"/>
              </a:ext>
            </a:extLst>
          </p:cNvPr>
          <p:cNvSpPr/>
          <p:nvPr/>
        </p:nvSpPr>
        <p:spPr>
          <a:xfrm>
            <a:off x="3179957" y="4882525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</a:t>
            </a:r>
            <a:r>
              <a:rPr lang="en-KR" sz="1600" dirty="0"/>
              <a:t> ∞</a:t>
            </a:r>
            <a:endParaRPr lang="en-KR" sz="1500" dirty="0"/>
          </a:p>
        </p:txBody>
      </p:sp>
      <p:sp>
        <p:nvSpPr>
          <p:cNvPr id="30" name="Merge 29">
            <a:extLst>
              <a:ext uri="{FF2B5EF4-FFF2-40B4-BE49-F238E27FC236}">
                <a16:creationId xmlns:a16="http://schemas.microsoft.com/office/drawing/2014/main" id="{F2451FF2-1781-4F4D-81A0-384764872DA0}"/>
              </a:ext>
            </a:extLst>
          </p:cNvPr>
          <p:cNvSpPr/>
          <p:nvPr/>
        </p:nvSpPr>
        <p:spPr>
          <a:xfrm>
            <a:off x="5288924" y="4882056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+30</a:t>
            </a:r>
          </a:p>
        </p:txBody>
      </p:sp>
      <p:sp>
        <p:nvSpPr>
          <p:cNvPr id="32" name="Merge 31">
            <a:extLst>
              <a:ext uri="{FF2B5EF4-FFF2-40B4-BE49-F238E27FC236}">
                <a16:creationId xmlns:a16="http://schemas.microsoft.com/office/drawing/2014/main" id="{50D4FDDC-35E6-7C49-B3BA-CAA9183ABD74}"/>
              </a:ext>
            </a:extLst>
          </p:cNvPr>
          <p:cNvSpPr/>
          <p:nvPr/>
        </p:nvSpPr>
        <p:spPr>
          <a:xfrm>
            <a:off x="7039329" y="4882056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3" name="Merge 32">
            <a:extLst>
              <a:ext uri="{FF2B5EF4-FFF2-40B4-BE49-F238E27FC236}">
                <a16:creationId xmlns:a16="http://schemas.microsoft.com/office/drawing/2014/main" id="{64ED4FB0-DAD5-B445-A6C6-BDFE91538C20}"/>
              </a:ext>
            </a:extLst>
          </p:cNvPr>
          <p:cNvSpPr/>
          <p:nvPr/>
        </p:nvSpPr>
        <p:spPr>
          <a:xfrm>
            <a:off x="8312039" y="488205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+0</a:t>
            </a:r>
          </a:p>
        </p:txBody>
      </p:sp>
      <p:sp>
        <p:nvSpPr>
          <p:cNvPr id="34" name="Merge 33">
            <a:extLst>
              <a:ext uri="{FF2B5EF4-FFF2-40B4-BE49-F238E27FC236}">
                <a16:creationId xmlns:a16="http://schemas.microsoft.com/office/drawing/2014/main" id="{822A703A-2CD9-3F4D-9CC2-68A7281CBA24}"/>
              </a:ext>
            </a:extLst>
          </p:cNvPr>
          <p:cNvSpPr/>
          <p:nvPr/>
        </p:nvSpPr>
        <p:spPr>
          <a:xfrm>
            <a:off x="9838984" y="4882056"/>
            <a:ext cx="148600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7D4DE9-F405-A14C-85F7-18E4CBE1E716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 flipH="1">
            <a:off x="1213857" y="4406463"/>
            <a:ext cx="839126" cy="477986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6ABAE3-0CB0-704A-8F64-FA687E71DA0F}"/>
              </a:ext>
            </a:extLst>
          </p:cNvPr>
          <p:cNvCxnSpPr>
            <a:cxnSpLocks/>
            <a:stCxn id="57" idx="3"/>
            <a:endCxn id="29" idx="0"/>
          </p:cNvCxnSpPr>
          <p:nvPr/>
        </p:nvCxnSpPr>
        <p:spPr>
          <a:xfrm>
            <a:off x="3763571" y="4406464"/>
            <a:ext cx="577" cy="47606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D038F40-8EF8-5D49-BAC7-42A7978F6744}"/>
              </a:ext>
            </a:extLst>
          </p:cNvPr>
          <p:cNvCxnSpPr>
            <a:cxnSpLocks/>
            <a:stCxn id="39" idx="3"/>
            <a:endCxn id="30" idx="0"/>
          </p:cNvCxnSpPr>
          <p:nvPr/>
        </p:nvCxnSpPr>
        <p:spPr>
          <a:xfrm flipH="1">
            <a:off x="5873115" y="4406463"/>
            <a:ext cx="2168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FFA35F-2A75-7543-BBA8-F863535957B3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 flipH="1">
            <a:off x="7623520" y="4406463"/>
            <a:ext cx="584193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6E8404-4CBA-A94F-9A63-8F8E66DFCE3E}"/>
              </a:ext>
            </a:extLst>
          </p:cNvPr>
          <p:cNvCxnSpPr>
            <a:cxnSpLocks/>
            <a:stCxn id="28" idx="3"/>
            <a:endCxn id="33" idx="0"/>
          </p:cNvCxnSpPr>
          <p:nvPr/>
        </p:nvCxnSpPr>
        <p:spPr>
          <a:xfrm>
            <a:off x="8207713" y="4406463"/>
            <a:ext cx="688517" cy="47559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38D020-3C1C-584A-950D-B09F3EDC01E5}"/>
              </a:ext>
            </a:extLst>
          </p:cNvPr>
          <p:cNvCxnSpPr>
            <a:cxnSpLocks/>
            <a:stCxn id="27" idx="3"/>
            <a:endCxn id="34" idx="0"/>
          </p:cNvCxnSpPr>
          <p:nvPr/>
        </p:nvCxnSpPr>
        <p:spPr>
          <a:xfrm>
            <a:off x="9847326" y="4406463"/>
            <a:ext cx="734659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riangle 56">
            <a:extLst>
              <a:ext uri="{FF2B5EF4-FFF2-40B4-BE49-F238E27FC236}">
                <a16:creationId xmlns:a16="http://schemas.microsoft.com/office/drawing/2014/main" id="{5A778E2E-44A6-3C4B-9B3D-A2E41A0D879B}"/>
              </a:ext>
            </a:extLst>
          </p:cNvPr>
          <p:cNvSpPr/>
          <p:nvPr/>
        </p:nvSpPr>
        <p:spPr>
          <a:xfrm>
            <a:off x="2996315" y="3450022"/>
            <a:ext cx="1534511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C52F5-56AB-7545-A16D-BCA978D7C85E}"/>
              </a:ext>
            </a:extLst>
          </p:cNvPr>
          <p:cNvSpPr txBox="1"/>
          <p:nvPr/>
        </p:nvSpPr>
        <p:spPr>
          <a:xfrm>
            <a:off x="8120860" y="464828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/>
              <a:t>Depth: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DCD450-5A19-B946-B22B-44A0FDB87788}"/>
              </a:ext>
            </a:extLst>
          </p:cNvPr>
          <p:cNvSpPr txBox="1"/>
          <p:nvPr/>
        </p:nvSpPr>
        <p:spPr>
          <a:xfrm>
            <a:off x="486696" y="5949545"/>
            <a:ext cx="120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150</a:t>
            </a:r>
            <a:endParaRPr lang="en-KR" u="sng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86F185-B566-0141-BBD8-91091335F7B9}"/>
              </a:ext>
            </a:extLst>
          </p:cNvPr>
          <p:cNvSpPr txBox="1"/>
          <p:nvPr/>
        </p:nvSpPr>
        <p:spPr>
          <a:xfrm>
            <a:off x="3190208" y="5949545"/>
            <a:ext cx="11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- ∞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D2E4D4-C4CD-AC40-B002-D5FF9CE80019}"/>
              </a:ext>
            </a:extLst>
          </p:cNvPr>
          <p:cNvSpPr txBox="1"/>
          <p:nvPr/>
        </p:nvSpPr>
        <p:spPr>
          <a:xfrm>
            <a:off x="3744334" y="2925083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No</a:t>
            </a:r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EA09DC7F-59CB-564A-B63E-D566A8D71B77}"/>
              </a:ext>
            </a:extLst>
          </p:cNvPr>
          <p:cNvSpPr/>
          <p:nvPr/>
        </p:nvSpPr>
        <p:spPr>
          <a:xfrm>
            <a:off x="1356703" y="3450021"/>
            <a:ext cx="1313794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+200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B821132-53A2-AE4C-A94A-83BCBEEB7212}"/>
              </a:ext>
            </a:extLst>
          </p:cNvPr>
          <p:cNvCxnSpPr>
            <a:cxnSpLocks/>
          </p:cNvCxnSpPr>
          <p:nvPr/>
        </p:nvCxnSpPr>
        <p:spPr>
          <a:xfrm>
            <a:off x="3542852" y="2879718"/>
            <a:ext cx="220719" cy="570304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7048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8ED8174-1960-C54D-B324-40FAF6ED1325}"/>
              </a:ext>
            </a:extLst>
          </p:cNvPr>
          <p:cNvSpPr/>
          <p:nvPr/>
        </p:nvSpPr>
        <p:spPr>
          <a:xfrm>
            <a:off x="5328746" y="330958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+50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0EE80CD-B9D2-5848-8AF7-91B27E441A3A}"/>
              </a:ext>
            </a:extLst>
          </p:cNvPr>
          <p:cNvSpPr/>
          <p:nvPr/>
        </p:nvSpPr>
        <p:spPr>
          <a:xfrm>
            <a:off x="15064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7208CE7-EC1B-A242-84BF-CBB036C17BFB}"/>
              </a:ext>
            </a:extLst>
          </p:cNvPr>
          <p:cNvSpPr/>
          <p:nvPr/>
        </p:nvSpPr>
        <p:spPr>
          <a:xfrm>
            <a:off x="9300788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+70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5CF414E-8350-B84C-B41E-271D38ACACC4}"/>
              </a:ext>
            </a:extLst>
          </p:cNvPr>
          <p:cNvSpPr/>
          <p:nvPr/>
        </p:nvSpPr>
        <p:spPr>
          <a:xfrm>
            <a:off x="766117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831CDE07-5FD9-9F4C-B11B-BA18539040FA}"/>
              </a:ext>
            </a:extLst>
          </p:cNvPr>
          <p:cNvSpPr/>
          <p:nvPr/>
        </p:nvSpPr>
        <p:spPr>
          <a:xfrm>
            <a:off x="53287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-30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8BE8BF-6D69-FE40-A4AA-3713E56A0CDD}"/>
              </a:ext>
            </a:extLst>
          </p:cNvPr>
          <p:cNvCxnSpPr>
            <a:cxnSpLocks/>
          </p:cNvCxnSpPr>
          <p:nvPr/>
        </p:nvCxnSpPr>
        <p:spPr>
          <a:xfrm>
            <a:off x="5875282" y="1287400"/>
            <a:ext cx="0" cy="63587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4CCBB7-E06E-8E4B-95F5-5DB1D676200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542852" y="1287400"/>
            <a:ext cx="2332432" cy="627877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56B2A87-E467-9B45-9CD5-78F8A7EF831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75284" y="1287400"/>
            <a:ext cx="2332428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4B74DA-75E3-D343-A269-38839462BD98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5875282" y="2879719"/>
            <a:ext cx="1" cy="57030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B56373-3C13-5A4A-9E1A-2DD737757DA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0771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07C6B5-C449-0D4F-A9B2-CC06FC300973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207712" y="2879719"/>
            <a:ext cx="1639614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1836D-1BCF-4244-8953-CAC6C651788D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052983" y="2879718"/>
            <a:ext cx="1489869" cy="570303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C75FD3-5706-CD4C-8D62-DB51A3E74890}"/>
              </a:ext>
            </a:extLst>
          </p:cNvPr>
          <p:cNvSpPr txBox="1"/>
          <p:nvPr/>
        </p:nvSpPr>
        <p:spPr>
          <a:xfrm>
            <a:off x="179367" y="203383"/>
            <a:ext cx="3721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  <a:p>
            <a:r>
              <a:rPr lang="en-KR" dirty="0"/>
              <a:t>Depth Sensing</a:t>
            </a:r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52FC6B2D-1F79-9B40-98AB-99EE6DAF7D99}"/>
              </a:ext>
            </a:extLst>
          </p:cNvPr>
          <p:cNvSpPr/>
          <p:nvPr/>
        </p:nvSpPr>
        <p:spPr>
          <a:xfrm>
            <a:off x="7623520" y="1923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</a:t>
            </a:r>
          </a:p>
        </p:txBody>
      </p:sp>
      <p:sp>
        <p:nvSpPr>
          <p:cNvPr id="46" name="Merge 45">
            <a:extLst>
              <a:ext uri="{FF2B5EF4-FFF2-40B4-BE49-F238E27FC236}">
                <a16:creationId xmlns:a16="http://schemas.microsoft.com/office/drawing/2014/main" id="{16BC9389-A179-614F-A065-546BF29FBD92}"/>
              </a:ext>
            </a:extLst>
          </p:cNvPr>
          <p:cNvSpPr/>
          <p:nvPr/>
        </p:nvSpPr>
        <p:spPr>
          <a:xfrm>
            <a:off x="5288924" y="1931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-20</a:t>
            </a:r>
          </a:p>
        </p:txBody>
      </p:sp>
      <p:sp>
        <p:nvSpPr>
          <p:cNvPr id="48" name="Merge 47">
            <a:extLst>
              <a:ext uri="{FF2B5EF4-FFF2-40B4-BE49-F238E27FC236}">
                <a16:creationId xmlns:a16="http://schemas.microsoft.com/office/drawing/2014/main" id="{6247450A-7494-8F4F-8C29-3EA299C439E4}"/>
              </a:ext>
            </a:extLst>
          </p:cNvPr>
          <p:cNvSpPr/>
          <p:nvPr/>
        </p:nvSpPr>
        <p:spPr>
          <a:xfrm>
            <a:off x="2953245" y="1915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+80</a:t>
            </a:r>
          </a:p>
        </p:txBody>
      </p:sp>
      <p:sp>
        <p:nvSpPr>
          <p:cNvPr id="24" name="Merge 23">
            <a:extLst>
              <a:ext uri="{FF2B5EF4-FFF2-40B4-BE49-F238E27FC236}">
                <a16:creationId xmlns:a16="http://schemas.microsoft.com/office/drawing/2014/main" id="{DE869D9B-1367-854D-8E6C-79537EAB1F2D}"/>
              </a:ext>
            </a:extLst>
          </p:cNvPr>
          <p:cNvSpPr/>
          <p:nvPr/>
        </p:nvSpPr>
        <p:spPr>
          <a:xfrm>
            <a:off x="629666" y="4884449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9" name="Merge 28">
            <a:extLst>
              <a:ext uri="{FF2B5EF4-FFF2-40B4-BE49-F238E27FC236}">
                <a16:creationId xmlns:a16="http://schemas.microsoft.com/office/drawing/2014/main" id="{EB706AD6-E822-2648-9629-1A7F147CC253}"/>
              </a:ext>
            </a:extLst>
          </p:cNvPr>
          <p:cNvSpPr/>
          <p:nvPr/>
        </p:nvSpPr>
        <p:spPr>
          <a:xfrm>
            <a:off x="3179957" y="4882525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</a:t>
            </a:r>
            <a:r>
              <a:rPr lang="en-KR" sz="1600" dirty="0"/>
              <a:t> ∞</a:t>
            </a:r>
            <a:endParaRPr lang="en-KR" sz="1500" dirty="0"/>
          </a:p>
        </p:txBody>
      </p:sp>
      <p:sp>
        <p:nvSpPr>
          <p:cNvPr id="30" name="Merge 29">
            <a:extLst>
              <a:ext uri="{FF2B5EF4-FFF2-40B4-BE49-F238E27FC236}">
                <a16:creationId xmlns:a16="http://schemas.microsoft.com/office/drawing/2014/main" id="{F2451FF2-1781-4F4D-81A0-384764872DA0}"/>
              </a:ext>
            </a:extLst>
          </p:cNvPr>
          <p:cNvSpPr/>
          <p:nvPr/>
        </p:nvSpPr>
        <p:spPr>
          <a:xfrm>
            <a:off x="5288924" y="4882056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+30</a:t>
            </a:r>
          </a:p>
        </p:txBody>
      </p:sp>
      <p:sp>
        <p:nvSpPr>
          <p:cNvPr id="32" name="Merge 31">
            <a:extLst>
              <a:ext uri="{FF2B5EF4-FFF2-40B4-BE49-F238E27FC236}">
                <a16:creationId xmlns:a16="http://schemas.microsoft.com/office/drawing/2014/main" id="{50D4FDDC-35E6-7C49-B3BA-CAA9183ABD74}"/>
              </a:ext>
            </a:extLst>
          </p:cNvPr>
          <p:cNvSpPr/>
          <p:nvPr/>
        </p:nvSpPr>
        <p:spPr>
          <a:xfrm>
            <a:off x="7039329" y="4882056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3" name="Merge 32">
            <a:extLst>
              <a:ext uri="{FF2B5EF4-FFF2-40B4-BE49-F238E27FC236}">
                <a16:creationId xmlns:a16="http://schemas.microsoft.com/office/drawing/2014/main" id="{64ED4FB0-DAD5-B445-A6C6-BDFE91538C20}"/>
              </a:ext>
            </a:extLst>
          </p:cNvPr>
          <p:cNvSpPr/>
          <p:nvPr/>
        </p:nvSpPr>
        <p:spPr>
          <a:xfrm>
            <a:off x="8312039" y="488205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+0</a:t>
            </a:r>
          </a:p>
        </p:txBody>
      </p:sp>
      <p:sp>
        <p:nvSpPr>
          <p:cNvPr id="34" name="Merge 33">
            <a:extLst>
              <a:ext uri="{FF2B5EF4-FFF2-40B4-BE49-F238E27FC236}">
                <a16:creationId xmlns:a16="http://schemas.microsoft.com/office/drawing/2014/main" id="{822A703A-2CD9-3F4D-9CC2-68A7281CBA24}"/>
              </a:ext>
            </a:extLst>
          </p:cNvPr>
          <p:cNvSpPr/>
          <p:nvPr/>
        </p:nvSpPr>
        <p:spPr>
          <a:xfrm>
            <a:off x="9838984" y="4882056"/>
            <a:ext cx="148600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7D4DE9-F405-A14C-85F7-18E4CBE1E716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 flipH="1">
            <a:off x="1213857" y="4406463"/>
            <a:ext cx="839126" cy="477986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6ABAE3-0CB0-704A-8F64-FA687E71DA0F}"/>
              </a:ext>
            </a:extLst>
          </p:cNvPr>
          <p:cNvCxnSpPr>
            <a:cxnSpLocks/>
            <a:stCxn id="57" idx="3"/>
            <a:endCxn id="29" idx="0"/>
          </p:cNvCxnSpPr>
          <p:nvPr/>
        </p:nvCxnSpPr>
        <p:spPr>
          <a:xfrm>
            <a:off x="3763571" y="4406464"/>
            <a:ext cx="577" cy="476061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D038F40-8EF8-5D49-BAC7-42A7978F6744}"/>
              </a:ext>
            </a:extLst>
          </p:cNvPr>
          <p:cNvCxnSpPr>
            <a:cxnSpLocks/>
            <a:stCxn id="39" idx="3"/>
            <a:endCxn id="30" idx="0"/>
          </p:cNvCxnSpPr>
          <p:nvPr/>
        </p:nvCxnSpPr>
        <p:spPr>
          <a:xfrm flipH="1">
            <a:off x="5873115" y="4406463"/>
            <a:ext cx="2168" cy="47559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FFA35F-2A75-7543-BBA8-F863535957B3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 flipH="1">
            <a:off x="7623520" y="4406463"/>
            <a:ext cx="584193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6E8404-4CBA-A94F-9A63-8F8E66DFCE3E}"/>
              </a:ext>
            </a:extLst>
          </p:cNvPr>
          <p:cNvCxnSpPr>
            <a:cxnSpLocks/>
            <a:stCxn id="28" idx="3"/>
            <a:endCxn id="33" idx="0"/>
          </p:cNvCxnSpPr>
          <p:nvPr/>
        </p:nvCxnSpPr>
        <p:spPr>
          <a:xfrm>
            <a:off x="8207713" y="4406463"/>
            <a:ext cx="688517" cy="47559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38D020-3C1C-584A-950D-B09F3EDC01E5}"/>
              </a:ext>
            </a:extLst>
          </p:cNvPr>
          <p:cNvCxnSpPr>
            <a:cxnSpLocks/>
            <a:stCxn id="27" idx="3"/>
            <a:endCxn id="34" idx="0"/>
          </p:cNvCxnSpPr>
          <p:nvPr/>
        </p:nvCxnSpPr>
        <p:spPr>
          <a:xfrm>
            <a:off x="9847326" y="4406463"/>
            <a:ext cx="734659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riangle 56">
            <a:extLst>
              <a:ext uri="{FF2B5EF4-FFF2-40B4-BE49-F238E27FC236}">
                <a16:creationId xmlns:a16="http://schemas.microsoft.com/office/drawing/2014/main" id="{5A778E2E-44A6-3C4B-9B3D-A2E41A0D879B}"/>
              </a:ext>
            </a:extLst>
          </p:cNvPr>
          <p:cNvSpPr/>
          <p:nvPr/>
        </p:nvSpPr>
        <p:spPr>
          <a:xfrm>
            <a:off x="2996315" y="3450022"/>
            <a:ext cx="1534511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C52F5-56AB-7545-A16D-BCA978D7C85E}"/>
              </a:ext>
            </a:extLst>
          </p:cNvPr>
          <p:cNvSpPr txBox="1"/>
          <p:nvPr/>
        </p:nvSpPr>
        <p:spPr>
          <a:xfrm>
            <a:off x="8120860" y="464828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/>
              <a:t>Depth: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DCD450-5A19-B946-B22B-44A0FDB87788}"/>
              </a:ext>
            </a:extLst>
          </p:cNvPr>
          <p:cNvSpPr txBox="1"/>
          <p:nvPr/>
        </p:nvSpPr>
        <p:spPr>
          <a:xfrm>
            <a:off x="486696" y="5949545"/>
            <a:ext cx="120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150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86F185-B566-0141-BBD8-91091335F7B9}"/>
              </a:ext>
            </a:extLst>
          </p:cNvPr>
          <p:cNvSpPr txBox="1"/>
          <p:nvPr/>
        </p:nvSpPr>
        <p:spPr>
          <a:xfrm>
            <a:off x="3190208" y="5949545"/>
            <a:ext cx="11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- ∞</a:t>
            </a:r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B2E6BF72-0009-4C41-A43E-CCC86AA5F519}"/>
              </a:ext>
            </a:extLst>
          </p:cNvPr>
          <p:cNvSpPr/>
          <p:nvPr/>
        </p:nvSpPr>
        <p:spPr>
          <a:xfrm>
            <a:off x="1356703" y="3450021"/>
            <a:ext cx="1313794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+200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20D8948-7068-984A-A47B-4DCBA818893A}"/>
              </a:ext>
            </a:extLst>
          </p:cNvPr>
          <p:cNvCxnSpPr>
            <a:cxnSpLocks/>
          </p:cNvCxnSpPr>
          <p:nvPr/>
        </p:nvCxnSpPr>
        <p:spPr>
          <a:xfrm>
            <a:off x="3542852" y="2879718"/>
            <a:ext cx="220719" cy="570304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5447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8ED8174-1960-C54D-B324-40FAF6ED1325}"/>
              </a:ext>
            </a:extLst>
          </p:cNvPr>
          <p:cNvSpPr/>
          <p:nvPr/>
        </p:nvSpPr>
        <p:spPr>
          <a:xfrm>
            <a:off x="5328746" y="330958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+50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0EE80CD-B9D2-5848-8AF7-91B27E441A3A}"/>
              </a:ext>
            </a:extLst>
          </p:cNvPr>
          <p:cNvSpPr/>
          <p:nvPr/>
        </p:nvSpPr>
        <p:spPr>
          <a:xfrm>
            <a:off x="15064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7208CE7-EC1B-A242-84BF-CBB036C17BFB}"/>
              </a:ext>
            </a:extLst>
          </p:cNvPr>
          <p:cNvSpPr/>
          <p:nvPr/>
        </p:nvSpPr>
        <p:spPr>
          <a:xfrm>
            <a:off x="9300788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+70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5CF414E-8350-B84C-B41E-271D38ACACC4}"/>
              </a:ext>
            </a:extLst>
          </p:cNvPr>
          <p:cNvSpPr/>
          <p:nvPr/>
        </p:nvSpPr>
        <p:spPr>
          <a:xfrm>
            <a:off x="766117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831CDE07-5FD9-9F4C-B11B-BA18539040FA}"/>
              </a:ext>
            </a:extLst>
          </p:cNvPr>
          <p:cNvSpPr/>
          <p:nvPr/>
        </p:nvSpPr>
        <p:spPr>
          <a:xfrm>
            <a:off x="53287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-30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4CCBB7-E06E-8E4B-95F5-5DB1D676200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542852" y="1287400"/>
            <a:ext cx="2332432" cy="627877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4B74DA-75E3-D343-A269-38839462BD98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5875282" y="2879719"/>
            <a:ext cx="1" cy="57030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B56373-3C13-5A4A-9E1A-2DD737757DA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0771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07C6B5-C449-0D4F-A9B2-CC06FC300973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207712" y="2879719"/>
            <a:ext cx="1639614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1836D-1BCF-4244-8953-CAC6C651788D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052983" y="2879718"/>
            <a:ext cx="1489869" cy="570303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C75FD3-5706-CD4C-8D62-DB51A3E74890}"/>
              </a:ext>
            </a:extLst>
          </p:cNvPr>
          <p:cNvSpPr txBox="1"/>
          <p:nvPr/>
        </p:nvSpPr>
        <p:spPr>
          <a:xfrm>
            <a:off x="179367" y="203383"/>
            <a:ext cx="3721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  <a:p>
            <a:r>
              <a:rPr lang="en-KR" dirty="0"/>
              <a:t>Depth Sensing</a:t>
            </a:r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52FC6B2D-1F79-9B40-98AB-99EE6DAF7D99}"/>
              </a:ext>
            </a:extLst>
          </p:cNvPr>
          <p:cNvSpPr/>
          <p:nvPr/>
        </p:nvSpPr>
        <p:spPr>
          <a:xfrm>
            <a:off x="7623520" y="1923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</a:t>
            </a:r>
          </a:p>
        </p:txBody>
      </p:sp>
      <p:sp>
        <p:nvSpPr>
          <p:cNvPr id="46" name="Merge 45">
            <a:extLst>
              <a:ext uri="{FF2B5EF4-FFF2-40B4-BE49-F238E27FC236}">
                <a16:creationId xmlns:a16="http://schemas.microsoft.com/office/drawing/2014/main" id="{16BC9389-A179-614F-A065-546BF29FBD92}"/>
              </a:ext>
            </a:extLst>
          </p:cNvPr>
          <p:cNvSpPr/>
          <p:nvPr/>
        </p:nvSpPr>
        <p:spPr>
          <a:xfrm>
            <a:off x="5288924" y="1931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-20</a:t>
            </a:r>
          </a:p>
        </p:txBody>
      </p:sp>
      <p:sp>
        <p:nvSpPr>
          <p:cNvPr id="48" name="Merge 47">
            <a:extLst>
              <a:ext uri="{FF2B5EF4-FFF2-40B4-BE49-F238E27FC236}">
                <a16:creationId xmlns:a16="http://schemas.microsoft.com/office/drawing/2014/main" id="{6247450A-7494-8F4F-8C29-3EA299C439E4}"/>
              </a:ext>
            </a:extLst>
          </p:cNvPr>
          <p:cNvSpPr/>
          <p:nvPr/>
        </p:nvSpPr>
        <p:spPr>
          <a:xfrm>
            <a:off x="2953245" y="1915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+80</a:t>
            </a:r>
          </a:p>
        </p:txBody>
      </p:sp>
      <p:sp>
        <p:nvSpPr>
          <p:cNvPr id="24" name="Merge 23">
            <a:extLst>
              <a:ext uri="{FF2B5EF4-FFF2-40B4-BE49-F238E27FC236}">
                <a16:creationId xmlns:a16="http://schemas.microsoft.com/office/drawing/2014/main" id="{DE869D9B-1367-854D-8E6C-79537EAB1F2D}"/>
              </a:ext>
            </a:extLst>
          </p:cNvPr>
          <p:cNvSpPr/>
          <p:nvPr/>
        </p:nvSpPr>
        <p:spPr>
          <a:xfrm>
            <a:off x="629666" y="4884449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9" name="Merge 28">
            <a:extLst>
              <a:ext uri="{FF2B5EF4-FFF2-40B4-BE49-F238E27FC236}">
                <a16:creationId xmlns:a16="http://schemas.microsoft.com/office/drawing/2014/main" id="{EB706AD6-E822-2648-9629-1A7F147CC253}"/>
              </a:ext>
            </a:extLst>
          </p:cNvPr>
          <p:cNvSpPr/>
          <p:nvPr/>
        </p:nvSpPr>
        <p:spPr>
          <a:xfrm>
            <a:off x="3179957" y="4882525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</a:t>
            </a:r>
            <a:r>
              <a:rPr lang="en-KR" sz="1600" dirty="0"/>
              <a:t> ∞</a:t>
            </a:r>
            <a:endParaRPr lang="en-KR" sz="1500" dirty="0"/>
          </a:p>
        </p:txBody>
      </p:sp>
      <p:sp>
        <p:nvSpPr>
          <p:cNvPr id="30" name="Merge 29">
            <a:extLst>
              <a:ext uri="{FF2B5EF4-FFF2-40B4-BE49-F238E27FC236}">
                <a16:creationId xmlns:a16="http://schemas.microsoft.com/office/drawing/2014/main" id="{F2451FF2-1781-4F4D-81A0-384764872DA0}"/>
              </a:ext>
            </a:extLst>
          </p:cNvPr>
          <p:cNvSpPr/>
          <p:nvPr/>
        </p:nvSpPr>
        <p:spPr>
          <a:xfrm>
            <a:off x="5288924" y="4882056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+30</a:t>
            </a:r>
          </a:p>
        </p:txBody>
      </p:sp>
      <p:sp>
        <p:nvSpPr>
          <p:cNvPr id="32" name="Merge 31">
            <a:extLst>
              <a:ext uri="{FF2B5EF4-FFF2-40B4-BE49-F238E27FC236}">
                <a16:creationId xmlns:a16="http://schemas.microsoft.com/office/drawing/2014/main" id="{50D4FDDC-35E6-7C49-B3BA-CAA9183ABD74}"/>
              </a:ext>
            </a:extLst>
          </p:cNvPr>
          <p:cNvSpPr/>
          <p:nvPr/>
        </p:nvSpPr>
        <p:spPr>
          <a:xfrm>
            <a:off x="7039329" y="4882056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3" name="Merge 32">
            <a:extLst>
              <a:ext uri="{FF2B5EF4-FFF2-40B4-BE49-F238E27FC236}">
                <a16:creationId xmlns:a16="http://schemas.microsoft.com/office/drawing/2014/main" id="{64ED4FB0-DAD5-B445-A6C6-BDFE91538C20}"/>
              </a:ext>
            </a:extLst>
          </p:cNvPr>
          <p:cNvSpPr/>
          <p:nvPr/>
        </p:nvSpPr>
        <p:spPr>
          <a:xfrm>
            <a:off x="8312039" y="488205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+0</a:t>
            </a:r>
          </a:p>
        </p:txBody>
      </p:sp>
      <p:sp>
        <p:nvSpPr>
          <p:cNvPr id="34" name="Merge 33">
            <a:extLst>
              <a:ext uri="{FF2B5EF4-FFF2-40B4-BE49-F238E27FC236}">
                <a16:creationId xmlns:a16="http://schemas.microsoft.com/office/drawing/2014/main" id="{822A703A-2CD9-3F4D-9CC2-68A7281CBA24}"/>
              </a:ext>
            </a:extLst>
          </p:cNvPr>
          <p:cNvSpPr/>
          <p:nvPr/>
        </p:nvSpPr>
        <p:spPr>
          <a:xfrm>
            <a:off x="9838984" y="4882056"/>
            <a:ext cx="148600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7D4DE9-F405-A14C-85F7-18E4CBE1E716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 flipH="1">
            <a:off x="1213857" y="4406463"/>
            <a:ext cx="839126" cy="477986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6ABAE3-0CB0-704A-8F64-FA687E71DA0F}"/>
              </a:ext>
            </a:extLst>
          </p:cNvPr>
          <p:cNvCxnSpPr>
            <a:cxnSpLocks/>
            <a:stCxn id="57" idx="3"/>
            <a:endCxn id="29" idx="0"/>
          </p:cNvCxnSpPr>
          <p:nvPr/>
        </p:nvCxnSpPr>
        <p:spPr>
          <a:xfrm>
            <a:off x="3763571" y="4406464"/>
            <a:ext cx="577" cy="476061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D038F40-8EF8-5D49-BAC7-42A7978F6744}"/>
              </a:ext>
            </a:extLst>
          </p:cNvPr>
          <p:cNvCxnSpPr>
            <a:cxnSpLocks/>
            <a:stCxn id="39" idx="3"/>
            <a:endCxn id="30" idx="0"/>
          </p:cNvCxnSpPr>
          <p:nvPr/>
        </p:nvCxnSpPr>
        <p:spPr>
          <a:xfrm flipH="1">
            <a:off x="5873115" y="4406463"/>
            <a:ext cx="2168" cy="47559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FFA35F-2A75-7543-BBA8-F863535957B3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 flipH="1">
            <a:off x="7623520" y="4406463"/>
            <a:ext cx="584193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6E8404-4CBA-A94F-9A63-8F8E66DFCE3E}"/>
              </a:ext>
            </a:extLst>
          </p:cNvPr>
          <p:cNvCxnSpPr>
            <a:cxnSpLocks/>
            <a:stCxn id="28" idx="3"/>
            <a:endCxn id="33" idx="0"/>
          </p:cNvCxnSpPr>
          <p:nvPr/>
        </p:nvCxnSpPr>
        <p:spPr>
          <a:xfrm>
            <a:off x="8207713" y="4406463"/>
            <a:ext cx="688517" cy="47559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38D020-3C1C-584A-950D-B09F3EDC01E5}"/>
              </a:ext>
            </a:extLst>
          </p:cNvPr>
          <p:cNvCxnSpPr>
            <a:cxnSpLocks/>
            <a:stCxn id="27" idx="3"/>
            <a:endCxn id="34" idx="0"/>
          </p:cNvCxnSpPr>
          <p:nvPr/>
        </p:nvCxnSpPr>
        <p:spPr>
          <a:xfrm>
            <a:off x="9847326" y="4406463"/>
            <a:ext cx="734659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riangle 56">
            <a:extLst>
              <a:ext uri="{FF2B5EF4-FFF2-40B4-BE49-F238E27FC236}">
                <a16:creationId xmlns:a16="http://schemas.microsoft.com/office/drawing/2014/main" id="{5A778E2E-44A6-3C4B-9B3D-A2E41A0D879B}"/>
              </a:ext>
            </a:extLst>
          </p:cNvPr>
          <p:cNvSpPr/>
          <p:nvPr/>
        </p:nvSpPr>
        <p:spPr>
          <a:xfrm>
            <a:off x="2996315" y="3450022"/>
            <a:ext cx="1534511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C52F5-56AB-7545-A16D-BCA978D7C85E}"/>
              </a:ext>
            </a:extLst>
          </p:cNvPr>
          <p:cNvSpPr txBox="1"/>
          <p:nvPr/>
        </p:nvSpPr>
        <p:spPr>
          <a:xfrm>
            <a:off x="8120860" y="464828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/>
              <a:t>Depth: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DCD450-5A19-B946-B22B-44A0FDB87788}"/>
              </a:ext>
            </a:extLst>
          </p:cNvPr>
          <p:cNvSpPr txBox="1"/>
          <p:nvPr/>
        </p:nvSpPr>
        <p:spPr>
          <a:xfrm>
            <a:off x="486696" y="5949545"/>
            <a:ext cx="120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150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86F185-B566-0141-BBD8-91091335F7B9}"/>
              </a:ext>
            </a:extLst>
          </p:cNvPr>
          <p:cNvSpPr txBox="1"/>
          <p:nvPr/>
        </p:nvSpPr>
        <p:spPr>
          <a:xfrm>
            <a:off x="3190208" y="5949545"/>
            <a:ext cx="11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- ∞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66428-27C2-1446-B3F3-C129896E02CB}"/>
              </a:ext>
            </a:extLst>
          </p:cNvPr>
          <p:cNvSpPr txBox="1"/>
          <p:nvPr/>
        </p:nvSpPr>
        <p:spPr>
          <a:xfrm>
            <a:off x="5644888" y="1480370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No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51EF4D-D9FD-5448-B445-3686FC65D17E}"/>
              </a:ext>
            </a:extLst>
          </p:cNvPr>
          <p:cNvCxnSpPr>
            <a:cxnSpLocks/>
          </p:cNvCxnSpPr>
          <p:nvPr/>
        </p:nvCxnSpPr>
        <p:spPr>
          <a:xfrm>
            <a:off x="5875284" y="1287400"/>
            <a:ext cx="2332428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riangle 48">
            <a:extLst>
              <a:ext uri="{FF2B5EF4-FFF2-40B4-BE49-F238E27FC236}">
                <a16:creationId xmlns:a16="http://schemas.microsoft.com/office/drawing/2014/main" id="{0D5C08CD-B8EB-3D4B-A1BE-0DA79CA97A41}"/>
              </a:ext>
            </a:extLst>
          </p:cNvPr>
          <p:cNvSpPr/>
          <p:nvPr/>
        </p:nvSpPr>
        <p:spPr>
          <a:xfrm>
            <a:off x="1356703" y="3450021"/>
            <a:ext cx="1313794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+200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365C4A8-E0E9-9143-871B-14605BEAA37B}"/>
              </a:ext>
            </a:extLst>
          </p:cNvPr>
          <p:cNvCxnSpPr>
            <a:cxnSpLocks/>
          </p:cNvCxnSpPr>
          <p:nvPr/>
        </p:nvCxnSpPr>
        <p:spPr>
          <a:xfrm>
            <a:off x="3542852" y="2879718"/>
            <a:ext cx="220719" cy="570304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285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8ED8174-1960-C54D-B324-40FAF6ED1325}"/>
              </a:ext>
            </a:extLst>
          </p:cNvPr>
          <p:cNvSpPr/>
          <p:nvPr/>
        </p:nvSpPr>
        <p:spPr>
          <a:xfrm>
            <a:off x="5328746" y="330958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+50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0EE80CD-B9D2-5848-8AF7-91B27E441A3A}"/>
              </a:ext>
            </a:extLst>
          </p:cNvPr>
          <p:cNvSpPr/>
          <p:nvPr/>
        </p:nvSpPr>
        <p:spPr>
          <a:xfrm>
            <a:off x="1356703" y="3450021"/>
            <a:ext cx="1313794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+200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7208CE7-EC1B-A242-84BF-CBB036C17BFB}"/>
              </a:ext>
            </a:extLst>
          </p:cNvPr>
          <p:cNvSpPr/>
          <p:nvPr/>
        </p:nvSpPr>
        <p:spPr>
          <a:xfrm>
            <a:off x="9300788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+70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5CF414E-8350-B84C-B41E-271D38ACACC4}"/>
              </a:ext>
            </a:extLst>
          </p:cNvPr>
          <p:cNvSpPr/>
          <p:nvPr/>
        </p:nvSpPr>
        <p:spPr>
          <a:xfrm>
            <a:off x="766117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831CDE07-5FD9-9F4C-B11B-BA18539040FA}"/>
              </a:ext>
            </a:extLst>
          </p:cNvPr>
          <p:cNvSpPr/>
          <p:nvPr/>
        </p:nvSpPr>
        <p:spPr>
          <a:xfrm>
            <a:off x="53287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-30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4CCBB7-E06E-8E4B-95F5-5DB1D676200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542852" y="1287400"/>
            <a:ext cx="2332432" cy="627877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4B74DA-75E3-D343-A269-38839462BD98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5875282" y="2879719"/>
            <a:ext cx="1" cy="57030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B56373-3C13-5A4A-9E1A-2DD737757DA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0771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07C6B5-C449-0D4F-A9B2-CC06FC300973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207712" y="2879719"/>
            <a:ext cx="1639614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1836D-1BCF-4244-8953-CAC6C651788D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013600" y="2879718"/>
            <a:ext cx="1529254" cy="570303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C75FD3-5706-CD4C-8D62-DB51A3E74890}"/>
              </a:ext>
            </a:extLst>
          </p:cNvPr>
          <p:cNvSpPr txBox="1"/>
          <p:nvPr/>
        </p:nvSpPr>
        <p:spPr>
          <a:xfrm>
            <a:off x="179367" y="203383"/>
            <a:ext cx="3721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  <a:p>
            <a:r>
              <a:rPr lang="en-KR" dirty="0"/>
              <a:t>Depth Sensing</a:t>
            </a:r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52FC6B2D-1F79-9B40-98AB-99EE6DAF7D99}"/>
              </a:ext>
            </a:extLst>
          </p:cNvPr>
          <p:cNvSpPr/>
          <p:nvPr/>
        </p:nvSpPr>
        <p:spPr>
          <a:xfrm>
            <a:off x="7623520" y="1923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</a:t>
            </a:r>
          </a:p>
        </p:txBody>
      </p:sp>
      <p:sp>
        <p:nvSpPr>
          <p:cNvPr id="46" name="Merge 45">
            <a:extLst>
              <a:ext uri="{FF2B5EF4-FFF2-40B4-BE49-F238E27FC236}">
                <a16:creationId xmlns:a16="http://schemas.microsoft.com/office/drawing/2014/main" id="{16BC9389-A179-614F-A065-546BF29FBD92}"/>
              </a:ext>
            </a:extLst>
          </p:cNvPr>
          <p:cNvSpPr/>
          <p:nvPr/>
        </p:nvSpPr>
        <p:spPr>
          <a:xfrm>
            <a:off x="5288924" y="1931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-20</a:t>
            </a:r>
          </a:p>
        </p:txBody>
      </p:sp>
      <p:sp>
        <p:nvSpPr>
          <p:cNvPr id="48" name="Merge 47">
            <a:extLst>
              <a:ext uri="{FF2B5EF4-FFF2-40B4-BE49-F238E27FC236}">
                <a16:creationId xmlns:a16="http://schemas.microsoft.com/office/drawing/2014/main" id="{6247450A-7494-8F4F-8C29-3EA299C439E4}"/>
              </a:ext>
            </a:extLst>
          </p:cNvPr>
          <p:cNvSpPr/>
          <p:nvPr/>
        </p:nvSpPr>
        <p:spPr>
          <a:xfrm>
            <a:off x="2953245" y="1915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+80</a:t>
            </a:r>
          </a:p>
        </p:txBody>
      </p:sp>
      <p:sp>
        <p:nvSpPr>
          <p:cNvPr id="24" name="Merge 23">
            <a:extLst>
              <a:ext uri="{FF2B5EF4-FFF2-40B4-BE49-F238E27FC236}">
                <a16:creationId xmlns:a16="http://schemas.microsoft.com/office/drawing/2014/main" id="{DE869D9B-1367-854D-8E6C-79537EAB1F2D}"/>
              </a:ext>
            </a:extLst>
          </p:cNvPr>
          <p:cNvSpPr/>
          <p:nvPr/>
        </p:nvSpPr>
        <p:spPr>
          <a:xfrm>
            <a:off x="629666" y="4884449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9" name="Merge 28">
            <a:extLst>
              <a:ext uri="{FF2B5EF4-FFF2-40B4-BE49-F238E27FC236}">
                <a16:creationId xmlns:a16="http://schemas.microsoft.com/office/drawing/2014/main" id="{EB706AD6-E822-2648-9629-1A7F147CC253}"/>
              </a:ext>
            </a:extLst>
          </p:cNvPr>
          <p:cNvSpPr/>
          <p:nvPr/>
        </p:nvSpPr>
        <p:spPr>
          <a:xfrm>
            <a:off x="3179957" y="4882525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</a:t>
            </a:r>
            <a:r>
              <a:rPr lang="en-KR" sz="1600" dirty="0"/>
              <a:t> ∞</a:t>
            </a:r>
            <a:endParaRPr lang="en-KR" sz="1500" dirty="0"/>
          </a:p>
        </p:txBody>
      </p:sp>
      <p:sp>
        <p:nvSpPr>
          <p:cNvPr id="30" name="Merge 29">
            <a:extLst>
              <a:ext uri="{FF2B5EF4-FFF2-40B4-BE49-F238E27FC236}">
                <a16:creationId xmlns:a16="http://schemas.microsoft.com/office/drawing/2014/main" id="{F2451FF2-1781-4F4D-81A0-384764872DA0}"/>
              </a:ext>
            </a:extLst>
          </p:cNvPr>
          <p:cNvSpPr/>
          <p:nvPr/>
        </p:nvSpPr>
        <p:spPr>
          <a:xfrm>
            <a:off x="5288924" y="4882056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+30</a:t>
            </a:r>
          </a:p>
        </p:txBody>
      </p:sp>
      <p:sp>
        <p:nvSpPr>
          <p:cNvPr id="32" name="Merge 31">
            <a:extLst>
              <a:ext uri="{FF2B5EF4-FFF2-40B4-BE49-F238E27FC236}">
                <a16:creationId xmlns:a16="http://schemas.microsoft.com/office/drawing/2014/main" id="{50D4FDDC-35E6-7C49-B3BA-CAA9183ABD74}"/>
              </a:ext>
            </a:extLst>
          </p:cNvPr>
          <p:cNvSpPr/>
          <p:nvPr/>
        </p:nvSpPr>
        <p:spPr>
          <a:xfrm>
            <a:off x="7039329" y="4882056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3" name="Merge 32">
            <a:extLst>
              <a:ext uri="{FF2B5EF4-FFF2-40B4-BE49-F238E27FC236}">
                <a16:creationId xmlns:a16="http://schemas.microsoft.com/office/drawing/2014/main" id="{64ED4FB0-DAD5-B445-A6C6-BDFE91538C20}"/>
              </a:ext>
            </a:extLst>
          </p:cNvPr>
          <p:cNvSpPr/>
          <p:nvPr/>
        </p:nvSpPr>
        <p:spPr>
          <a:xfrm>
            <a:off x="8312039" y="488205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+0</a:t>
            </a:r>
          </a:p>
        </p:txBody>
      </p:sp>
      <p:sp>
        <p:nvSpPr>
          <p:cNvPr id="34" name="Merge 33">
            <a:extLst>
              <a:ext uri="{FF2B5EF4-FFF2-40B4-BE49-F238E27FC236}">
                <a16:creationId xmlns:a16="http://schemas.microsoft.com/office/drawing/2014/main" id="{822A703A-2CD9-3F4D-9CC2-68A7281CBA24}"/>
              </a:ext>
            </a:extLst>
          </p:cNvPr>
          <p:cNvSpPr/>
          <p:nvPr/>
        </p:nvSpPr>
        <p:spPr>
          <a:xfrm>
            <a:off x="9838984" y="4882056"/>
            <a:ext cx="148600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7D4DE9-F405-A14C-85F7-18E4CBE1E716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 flipH="1">
            <a:off x="1213857" y="4406463"/>
            <a:ext cx="799743" cy="477986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6ABAE3-0CB0-704A-8F64-FA687E71DA0F}"/>
              </a:ext>
            </a:extLst>
          </p:cNvPr>
          <p:cNvCxnSpPr>
            <a:cxnSpLocks/>
            <a:stCxn id="57" idx="3"/>
            <a:endCxn id="29" idx="0"/>
          </p:cNvCxnSpPr>
          <p:nvPr/>
        </p:nvCxnSpPr>
        <p:spPr>
          <a:xfrm>
            <a:off x="3763571" y="4406464"/>
            <a:ext cx="577" cy="476061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D038F40-8EF8-5D49-BAC7-42A7978F6744}"/>
              </a:ext>
            </a:extLst>
          </p:cNvPr>
          <p:cNvCxnSpPr>
            <a:cxnSpLocks/>
            <a:stCxn id="39" idx="3"/>
            <a:endCxn id="30" idx="0"/>
          </p:cNvCxnSpPr>
          <p:nvPr/>
        </p:nvCxnSpPr>
        <p:spPr>
          <a:xfrm flipH="1">
            <a:off x="5873115" y="4406463"/>
            <a:ext cx="2168" cy="47559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FFA35F-2A75-7543-BBA8-F863535957B3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 flipH="1">
            <a:off x="7623520" y="4406463"/>
            <a:ext cx="584193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6E8404-4CBA-A94F-9A63-8F8E66DFCE3E}"/>
              </a:ext>
            </a:extLst>
          </p:cNvPr>
          <p:cNvCxnSpPr>
            <a:cxnSpLocks/>
            <a:stCxn id="28" idx="3"/>
            <a:endCxn id="33" idx="0"/>
          </p:cNvCxnSpPr>
          <p:nvPr/>
        </p:nvCxnSpPr>
        <p:spPr>
          <a:xfrm>
            <a:off x="8207713" y="4406463"/>
            <a:ext cx="688517" cy="47559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38D020-3C1C-584A-950D-B09F3EDC01E5}"/>
              </a:ext>
            </a:extLst>
          </p:cNvPr>
          <p:cNvCxnSpPr>
            <a:cxnSpLocks/>
            <a:stCxn id="27" idx="3"/>
            <a:endCxn id="34" idx="0"/>
          </p:cNvCxnSpPr>
          <p:nvPr/>
        </p:nvCxnSpPr>
        <p:spPr>
          <a:xfrm>
            <a:off x="9847326" y="4406463"/>
            <a:ext cx="734659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riangle 56">
            <a:extLst>
              <a:ext uri="{FF2B5EF4-FFF2-40B4-BE49-F238E27FC236}">
                <a16:creationId xmlns:a16="http://schemas.microsoft.com/office/drawing/2014/main" id="{5A778E2E-44A6-3C4B-9B3D-A2E41A0D879B}"/>
              </a:ext>
            </a:extLst>
          </p:cNvPr>
          <p:cNvSpPr/>
          <p:nvPr/>
        </p:nvSpPr>
        <p:spPr>
          <a:xfrm>
            <a:off x="2996315" y="3450022"/>
            <a:ext cx="1534511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C52F5-56AB-7545-A16D-BCA978D7C85E}"/>
              </a:ext>
            </a:extLst>
          </p:cNvPr>
          <p:cNvSpPr txBox="1"/>
          <p:nvPr/>
        </p:nvSpPr>
        <p:spPr>
          <a:xfrm>
            <a:off x="8120860" y="464828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/>
              <a:t>Depth: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DCD450-5A19-B946-B22B-44A0FDB87788}"/>
              </a:ext>
            </a:extLst>
          </p:cNvPr>
          <p:cNvSpPr txBox="1"/>
          <p:nvPr/>
        </p:nvSpPr>
        <p:spPr>
          <a:xfrm>
            <a:off x="486696" y="5949545"/>
            <a:ext cx="120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150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86F185-B566-0141-BBD8-91091335F7B9}"/>
              </a:ext>
            </a:extLst>
          </p:cNvPr>
          <p:cNvSpPr txBox="1"/>
          <p:nvPr/>
        </p:nvSpPr>
        <p:spPr>
          <a:xfrm>
            <a:off x="3190208" y="5949545"/>
            <a:ext cx="11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- ∞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51EF4D-D9FD-5448-B445-3686FC65D17E}"/>
              </a:ext>
            </a:extLst>
          </p:cNvPr>
          <p:cNvCxnSpPr>
            <a:cxnSpLocks/>
          </p:cNvCxnSpPr>
          <p:nvPr/>
        </p:nvCxnSpPr>
        <p:spPr>
          <a:xfrm>
            <a:off x="5875284" y="1287400"/>
            <a:ext cx="2332428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85DEB7-787E-C346-99DE-8EC44CAAFC43}"/>
              </a:ext>
            </a:extLst>
          </p:cNvPr>
          <p:cNvCxnSpPr>
            <a:cxnSpLocks/>
          </p:cNvCxnSpPr>
          <p:nvPr/>
        </p:nvCxnSpPr>
        <p:spPr>
          <a:xfrm>
            <a:off x="5873115" y="1295400"/>
            <a:ext cx="0" cy="63587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2C47A06-9AD5-7E4F-873E-A906FE843F1E}"/>
              </a:ext>
            </a:extLst>
          </p:cNvPr>
          <p:cNvSpPr txBox="1"/>
          <p:nvPr/>
        </p:nvSpPr>
        <p:spPr>
          <a:xfrm>
            <a:off x="5287562" y="5944759"/>
            <a:ext cx="113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 10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0A85CB9-C21B-3548-8803-BA138345B5CB}"/>
              </a:ext>
            </a:extLst>
          </p:cNvPr>
          <p:cNvCxnSpPr>
            <a:cxnSpLocks/>
          </p:cNvCxnSpPr>
          <p:nvPr/>
        </p:nvCxnSpPr>
        <p:spPr>
          <a:xfrm>
            <a:off x="3542852" y="2879718"/>
            <a:ext cx="220719" cy="570304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235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F1FC7-CB28-9C49-8A36-83E0A99B7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C2E12-1973-F847-96EF-1973879BA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/>
              <a:t>You probably know that AI is important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/>
              <a:t>AI, Machine Learning, Tensorflow, Torch, etc…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b="1" dirty="0"/>
              <a:t>But do you know how exactly an AI works?</a:t>
            </a:r>
          </a:p>
          <a:p>
            <a:pPr marL="0" indent="0">
              <a:buNone/>
            </a:pPr>
            <a:endParaRPr lang="en-KR" b="1" dirty="0"/>
          </a:p>
          <a:p>
            <a:pPr marL="0" indent="0">
              <a:buNone/>
            </a:pPr>
            <a:r>
              <a:rPr lang="en-KR" dirty="0"/>
              <a:t>Well, it’s time to get to learn how simple A</a:t>
            </a:r>
            <a:r>
              <a:rPr lang="en-US" dirty="0"/>
              <a:t>I</a:t>
            </a:r>
            <a:r>
              <a:rPr lang="en-KR" dirty="0"/>
              <a:t>s work with Chess!</a:t>
            </a:r>
          </a:p>
          <a:p>
            <a:pPr marL="0" indent="0">
              <a:buNone/>
            </a:pP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ED203-643C-D641-9689-C9AF2FFB0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696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8ED8174-1960-C54D-B324-40FAF6ED1325}"/>
              </a:ext>
            </a:extLst>
          </p:cNvPr>
          <p:cNvSpPr/>
          <p:nvPr/>
        </p:nvSpPr>
        <p:spPr>
          <a:xfrm>
            <a:off x="5328746" y="330958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+50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0EE80CD-B9D2-5848-8AF7-91B27E441A3A}"/>
              </a:ext>
            </a:extLst>
          </p:cNvPr>
          <p:cNvSpPr/>
          <p:nvPr/>
        </p:nvSpPr>
        <p:spPr>
          <a:xfrm>
            <a:off x="1356703" y="3450021"/>
            <a:ext cx="1313794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+200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7208CE7-EC1B-A242-84BF-CBB036C17BFB}"/>
              </a:ext>
            </a:extLst>
          </p:cNvPr>
          <p:cNvSpPr/>
          <p:nvPr/>
        </p:nvSpPr>
        <p:spPr>
          <a:xfrm>
            <a:off x="9300788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+70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5CF414E-8350-B84C-B41E-271D38ACACC4}"/>
              </a:ext>
            </a:extLst>
          </p:cNvPr>
          <p:cNvSpPr/>
          <p:nvPr/>
        </p:nvSpPr>
        <p:spPr>
          <a:xfrm>
            <a:off x="766117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831CDE07-5FD9-9F4C-B11B-BA18539040FA}"/>
              </a:ext>
            </a:extLst>
          </p:cNvPr>
          <p:cNvSpPr/>
          <p:nvPr/>
        </p:nvSpPr>
        <p:spPr>
          <a:xfrm>
            <a:off x="53287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-30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4CCBB7-E06E-8E4B-95F5-5DB1D676200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542852" y="1287400"/>
            <a:ext cx="2332432" cy="627877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4B74DA-75E3-D343-A269-38839462BD98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5875282" y="2879719"/>
            <a:ext cx="1" cy="570302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B56373-3C13-5A4A-9E1A-2DD737757DA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0771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07C6B5-C449-0D4F-A9B2-CC06FC300973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207712" y="2879719"/>
            <a:ext cx="1639614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1836D-1BCF-4244-8953-CAC6C651788D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013600" y="2879718"/>
            <a:ext cx="1529254" cy="570303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C75FD3-5706-CD4C-8D62-DB51A3E74890}"/>
              </a:ext>
            </a:extLst>
          </p:cNvPr>
          <p:cNvSpPr txBox="1"/>
          <p:nvPr/>
        </p:nvSpPr>
        <p:spPr>
          <a:xfrm>
            <a:off x="179367" y="203383"/>
            <a:ext cx="3721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  <a:p>
            <a:r>
              <a:rPr lang="en-KR" dirty="0"/>
              <a:t>Depth Sensing</a:t>
            </a:r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52FC6B2D-1F79-9B40-98AB-99EE6DAF7D99}"/>
              </a:ext>
            </a:extLst>
          </p:cNvPr>
          <p:cNvSpPr/>
          <p:nvPr/>
        </p:nvSpPr>
        <p:spPr>
          <a:xfrm>
            <a:off x="7623520" y="1923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</a:t>
            </a:r>
          </a:p>
        </p:txBody>
      </p:sp>
      <p:sp>
        <p:nvSpPr>
          <p:cNvPr id="46" name="Merge 45">
            <a:extLst>
              <a:ext uri="{FF2B5EF4-FFF2-40B4-BE49-F238E27FC236}">
                <a16:creationId xmlns:a16="http://schemas.microsoft.com/office/drawing/2014/main" id="{16BC9389-A179-614F-A065-546BF29FBD92}"/>
              </a:ext>
            </a:extLst>
          </p:cNvPr>
          <p:cNvSpPr/>
          <p:nvPr/>
        </p:nvSpPr>
        <p:spPr>
          <a:xfrm>
            <a:off x="5288924" y="1931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-20</a:t>
            </a:r>
          </a:p>
        </p:txBody>
      </p:sp>
      <p:sp>
        <p:nvSpPr>
          <p:cNvPr id="48" name="Merge 47">
            <a:extLst>
              <a:ext uri="{FF2B5EF4-FFF2-40B4-BE49-F238E27FC236}">
                <a16:creationId xmlns:a16="http://schemas.microsoft.com/office/drawing/2014/main" id="{6247450A-7494-8F4F-8C29-3EA299C439E4}"/>
              </a:ext>
            </a:extLst>
          </p:cNvPr>
          <p:cNvSpPr/>
          <p:nvPr/>
        </p:nvSpPr>
        <p:spPr>
          <a:xfrm>
            <a:off x="2953245" y="1915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+80</a:t>
            </a:r>
          </a:p>
        </p:txBody>
      </p:sp>
      <p:sp>
        <p:nvSpPr>
          <p:cNvPr id="24" name="Merge 23">
            <a:extLst>
              <a:ext uri="{FF2B5EF4-FFF2-40B4-BE49-F238E27FC236}">
                <a16:creationId xmlns:a16="http://schemas.microsoft.com/office/drawing/2014/main" id="{DE869D9B-1367-854D-8E6C-79537EAB1F2D}"/>
              </a:ext>
            </a:extLst>
          </p:cNvPr>
          <p:cNvSpPr/>
          <p:nvPr/>
        </p:nvSpPr>
        <p:spPr>
          <a:xfrm>
            <a:off x="629666" y="4884449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9" name="Merge 28">
            <a:extLst>
              <a:ext uri="{FF2B5EF4-FFF2-40B4-BE49-F238E27FC236}">
                <a16:creationId xmlns:a16="http://schemas.microsoft.com/office/drawing/2014/main" id="{EB706AD6-E822-2648-9629-1A7F147CC253}"/>
              </a:ext>
            </a:extLst>
          </p:cNvPr>
          <p:cNvSpPr/>
          <p:nvPr/>
        </p:nvSpPr>
        <p:spPr>
          <a:xfrm>
            <a:off x="3179957" y="4882525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</a:t>
            </a:r>
            <a:r>
              <a:rPr lang="en-KR" sz="1600" dirty="0"/>
              <a:t> ∞</a:t>
            </a:r>
            <a:endParaRPr lang="en-KR" sz="1500" dirty="0"/>
          </a:p>
        </p:txBody>
      </p:sp>
      <p:sp>
        <p:nvSpPr>
          <p:cNvPr id="30" name="Merge 29">
            <a:extLst>
              <a:ext uri="{FF2B5EF4-FFF2-40B4-BE49-F238E27FC236}">
                <a16:creationId xmlns:a16="http://schemas.microsoft.com/office/drawing/2014/main" id="{F2451FF2-1781-4F4D-81A0-384764872DA0}"/>
              </a:ext>
            </a:extLst>
          </p:cNvPr>
          <p:cNvSpPr/>
          <p:nvPr/>
        </p:nvSpPr>
        <p:spPr>
          <a:xfrm>
            <a:off x="5288924" y="4882056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+30</a:t>
            </a:r>
          </a:p>
        </p:txBody>
      </p:sp>
      <p:sp>
        <p:nvSpPr>
          <p:cNvPr id="32" name="Merge 31">
            <a:extLst>
              <a:ext uri="{FF2B5EF4-FFF2-40B4-BE49-F238E27FC236}">
                <a16:creationId xmlns:a16="http://schemas.microsoft.com/office/drawing/2014/main" id="{50D4FDDC-35E6-7C49-B3BA-CAA9183ABD74}"/>
              </a:ext>
            </a:extLst>
          </p:cNvPr>
          <p:cNvSpPr/>
          <p:nvPr/>
        </p:nvSpPr>
        <p:spPr>
          <a:xfrm>
            <a:off x="7039329" y="4882056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3" name="Merge 32">
            <a:extLst>
              <a:ext uri="{FF2B5EF4-FFF2-40B4-BE49-F238E27FC236}">
                <a16:creationId xmlns:a16="http://schemas.microsoft.com/office/drawing/2014/main" id="{64ED4FB0-DAD5-B445-A6C6-BDFE91538C20}"/>
              </a:ext>
            </a:extLst>
          </p:cNvPr>
          <p:cNvSpPr/>
          <p:nvPr/>
        </p:nvSpPr>
        <p:spPr>
          <a:xfrm>
            <a:off x="8312039" y="488205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+0</a:t>
            </a:r>
          </a:p>
        </p:txBody>
      </p:sp>
      <p:sp>
        <p:nvSpPr>
          <p:cNvPr id="34" name="Merge 33">
            <a:extLst>
              <a:ext uri="{FF2B5EF4-FFF2-40B4-BE49-F238E27FC236}">
                <a16:creationId xmlns:a16="http://schemas.microsoft.com/office/drawing/2014/main" id="{822A703A-2CD9-3F4D-9CC2-68A7281CBA24}"/>
              </a:ext>
            </a:extLst>
          </p:cNvPr>
          <p:cNvSpPr/>
          <p:nvPr/>
        </p:nvSpPr>
        <p:spPr>
          <a:xfrm>
            <a:off x="9838984" y="4882056"/>
            <a:ext cx="148600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7D4DE9-F405-A14C-85F7-18E4CBE1E716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 flipH="1">
            <a:off x="1213857" y="4406463"/>
            <a:ext cx="799743" cy="477986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6ABAE3-0CB0-704A-8F64-FA687E71DA0F}"/>
              </a:ext>
            </a:extLst>
          </p:cNvPr>
          <p:cNvCxnSpPr>
            <a:cxnSpLocks/>
            <a:stCxn id="57" idx="3"/>
            <a:endCxn id="29" idx="0"/>
          </p:cNvCxnSpPr>
          <p:nvPr/>
        </p:nvCxnSpPr>
        <p:spPr>
          <a:xfrm>
            <a:off x="3763571" y="4406464"/>
            <a:ext cx="577" cy="476061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D038F40-8EF8-5D49-BAC7-42A7978F6744}"/>
              </a:ext>
            </a:extLst>
          </p:cNvPr>
          <p:cNvCxnSpPr>
            <a:cxnSpLocks/>
            <a:stCxn id="39" idx="3"/>
            <a:endCxn id="30" idx="0"/>
          </p:cNvCxnSpPr>
          <p:nvPr/>
        </p:nvCxnSpPr>
        <p:spPr>
          <a:xfrm flipH="1">
            <a:off x="5873115" y="4406463"/>
            <a:ext cx="2168" cy="475593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FFA35F-2A75-7543-BBA8-F863535957B3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 flipH="1">
            <a:off x="7623520" y="4406463"/>
            <a:ext cx="584193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6E8404-4CBA-A94F-9A63-8F8E66DFCE3E}"/>
              </a:ext>
            </a:extLst>
          </p:cNvPr>
          <p:cNvCxnSpPr>
            <a:cxnSpLocks/>
            <a:stCxn id="28" idx="3"/>
            <a:endCxn id="33" idx="0"/>
          </p:cNvCxnSpPr>
          <p:nvPr/>
        </p:nvCxnSpPr>
        <p:spPr>
          <a:xfrm>
            <a:off x="8207713" y="4406463"/>
            <a:ext cx="688517" cy="47559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38D020-3C1C-584A-950D-B09F3EDC01E5}"/>
              </a:ext>
            </a:extLst>
          </p:cNvPr>
          <p:cNvCxnSpPr>
            <a:cxnSpLocks/>
            <a:stCxn id="27" idx="3"/>
            <a:endCxn id="34" idx="0"/>
          </p:cNvCxnSpPr>
          <p:nvPr/>
        </p:nvCxnSpPr>
        <p:spPr>
          <a:xfrm>
            <a:off x="9847326" y="4406463"/>
            <a:ext cx="734659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riangle 56">
            <a:extLst>
              <a:ext uri="{FF2B5EF4-FFF2-40B4-BE49-F238E27FC236}">
                <a16:creationId xmlns:a16="http://schemas.microsoft.com/office/drawing/2014/main" id="{5A778E2E-44A6-3C4B-9B3D-A2E41A0D879B}"/>
              </a:ext>
            </a:extLst>
          </p:cNvPr>
          <p:cNvSpPr/>
          <p:nvPr/>
        </p:nvSpPr>
        <p:spPr>
          <a:xfrm>
            <a:off x="2996315" y="3450022"/>
            <a:ext cx="1534511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C52F5-56AB-7545-A16D-BCA978D7C85E}"/>
              </a:ext>
            </a:extLst>
          </p:cNvPr>
          <p:cNvSpPr txBox="1"/>
          <p:nvPr/>
        </p:nvSpPr>
        <p:spPr>
          <a:xfrm>
            <a:off x="8120860" y="464828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/>
              <a:t>Depth: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DCD450-5A19-B946-B22B-44A0FDB87788}"/>
              </a:ext>
            </a:extLst>
          </p:cNvPr>
          <p:cNvSpPr txBox="1"/>
          <p:nvPr/>
        </p:nvSpPr>
        <p:spPr>
          <a:xfrm>
            <a:off x="486696" y="5949545"/>
            <a:ext cx="120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150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86F185-B566-0141-BBD8-91091335F7B9}"/>
              </a:ext>
            </a:extLst>
          </p:cNvPr>
          <p:cNvSpPr txBox="1"/>
          <p:nvPr/>
        </p:nvSpPr>
        <p:spPr>
          <a:xfrm>
            <a:off x="3190208" y="5949545"/>
            <a:ext cx="11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- ∞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51EF4D-D9FD-5448-B445-3686FC65D17E}"/>
              </a:ext>
            </a:extLst>
          </p:cNvPr>
          <p:cNvCxnSpPr>
            <a:cxnSpLocks/>
          </p:cNvCxnSpPr>
          <p:nvPr/>
        </p:nvCxnSpPr>
        <p:spPr>
          <a:xfrm>
            <a:off x="5875284" y="1287400"/>
            <a:ext cx="2332428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85DEB7-787E-C346-99DE-8EC44CAAFC43}"/>
              </a:ext>
            </a:extLst>
          </p:cNvPr>
          <p:cNvCxnSpPr>
            <a:cxnSpLocks/>
          </p:cNvCxnSpPr>
          <p:nvPr/>
        </p:nvCxnSpPr>
        <p:spPr>
          <a:xfrm>
            <a:off x="5873115" y="1295400"/>
            <a:ext cx="0" cy="635877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2C47A06-9AD5-7E4F-873E-A906FE843F1E}"/>
              </a:ext>
            </a:extLst>
          </p:cNvPr>
          <p:cNvSpPr txBox="1"/>
          <p:nvPr/>
        </p:nvSpPr>
        <p:spPr>
          <a:xfrm>
            <a:off x="5287562" y="5944759"/>
            <a:ext cx="113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 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82C119-B3A7-3B48-93F8-C64F6366E2A6}"/>
              </a:ext>
            </a:extLst>
          </p:cNvPr>
          <p:cNvSpPr txBox="1"/>
          <p:nvPr/>
        </p:nvSpPr>
        <p:spPr>
          <a:xfrm>
            <a:off x="7075412" y="5933207"/>
            <a:ext cx="113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 40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8822EA-E586-1448-AAAB-3175CDFA5441}"/>
              </a:ext>
            </a:extLst>
          </p:cNvPr>
          <p:cNvSpPr txBox="1"/>
          <p:nvPr/>
        </p:nvSpPr>
        <p:spPr>
          <a:xfrm>
            <a:off x="8376016" y="5933207"/>
            <a:ext cx="120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 -40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005016-7661-094F-9861-36B373027A85}"/>
              </a:ext>
            </a:extLst>
          </p:cNvPr>
          <p:cNvSpPr txBox="1"/>
          <p:nvPr/>
        </p:nvSpPr>
        <p:spPr>
          <a:xfrm>
            <a:off x="9979768" y="5933207"/>
            <a:ext cx="113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 10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014321F-DE40-2D41-A2A6-165E2C47EE02}"/>
              </a:ext>
            </a:extLst>
          </p:cNvPr>
          <p:cNvCxnSpPr>
            <a:cxnSpLocks/>
          </p:cNvCxnSpPr>
          <p:nvPr/>
        </p:nvCxnSpPr>
        <p:spPr>
          <a:xfrm>
            <a:off x="3542852" y="2879718"/>
            <a:ext cx="220719" cy="570304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2696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90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8ED8174-1960-C54D-B324-40FAF6ED1325}"/>
              </a:ext>
            </a:extLst>
          </p:cNvPr>
          <p:cNvSpPr/>
          <p:nvPr/>
        </p:nvSpPr>
        <p:spPr>
          <a:xfrm>
            <a:off x="5328746" y="330958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+50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0EE80CD-B9D2-5848-8AF7-91B27E441A3A}"/>
              </a:ext>
            </a:extLst>
          </p:cNvPr>
          <p:cNvSpPr/>
          <p:nvPr/>
        </p:nvSpPr>
        <p:spPr>
          <a:xfrm>
            <a:off x="1356703" y="3450021"/>
            <a:ext cx="1313794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+200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7208CE7-EC1B-A242-84BF-CBB036C17BFB}"/>
              </a:ext>
            </a:extLst>
          </p:cNvPr>
          <p:cNvSpPr/>
          <p:nvPr/>
        </p:nvSpPr>
        <p:spPr>
          <a:xfrm>
            <a:off x="9300788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+70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5CF414E-8350-B84C-B41E-271D38ACACC4}"/>
              </a:ext>
            </a:extLst>
          </p:cNvPr>
          <p:cNvSpPr/>
          <p:nvPr/>
        </p:nvSpPr>
        <p:spPr>
          <a:xfrm>
            <a:off x="766117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831CDE07-5FD9-9F4C-B11B-BA18539040FA}"/>
              </a:ext>
            </a:extLst>
          </p:cNvPr>
          <p:cNvSpPr/>
          <p:nvPr/>
        </p:nvSpPr>
        <p:spPr>
          <a:xfrm>
            <a:off x="53287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-30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4CCBB7-E06E-8E4B-95F5-5DB1D676200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542852" y="1287400"/>
            <a:ext cx="2332432" cy="6278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4B74DA-75E3-D343-A269-38839462BD98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5875282" y="2879719"/>
            <a:ext cx="1" cy="570302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B56373-3C13-5A4A-9E1A-2DD737757DA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07712" y="2879719"/>
            <a:ext cx="1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07C6B5-C449-0D4F-A9B2-CC06FC300973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207712" y="2879719"/>
            <a:ext cx="1639614" cy="57030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1836D-1BCF-4244-8953-CAC6C651788D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013600" y="2879718"/>
            <a:ext cx="1529254" cy="5703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C75FD3-5706-CD4C-8D62-DB51A3E74890}"/>
              </a:ext>
            </a:extLst>
          </p:cNvPr>
          <p:cNvSpPr txBox="1"/>
          <p:nvPr/>
        </p:nvSpPr>
        <p:spPr>
          <a:xfrm>
            <a:off x="179367" y="203383"/>
            <a:ext cx="3721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  <a:p>
            <a:r>
              <a:rPr lang="en-KR" dirty="0"/>
              <a:t>Depth Sensing</a:t>
            </a:r>
          </a:p>
        </p:txBody>
      </p:sp>
      <p:sp>
        <p:nvSpPr>
          <p:cNvPr id="9" name="Merge 8">
            <a:extLst>
              <a:ext uri="{FF2B5EF4-FFF2-40B4-BE49-F238E27FC236}">
                <a16:creationId xmlns:a16="http://schemas.microsoft.com/office/drawing/2014/main" id="{52FC6B2D-1F79-9B40-98AB-99EE6DAF7D99}"/>
              </a:ext>
            </a:extLst>
          </p:cNvPr>
          <p:cNvSpPr/>
          <p:nvPr/>
        </p:nvSpPr>
        <p:spPr>
          <a:xfrm>
            <a:off x="7623520" y="1923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</a:t>
            </a:r>
          </a:p>
        </p:txBody>
      </p:sp>
      <p:sp>
        <p:nvSpPr>
          <p:cNvPr id="46" name="Merge 45">
            <a:extLst>
              <a:ext uri="{FF2B5EF4-FFF2-40B4-BE49-F238E27FC236}">
                <a16:creationId xmlns:a16="http://schemas.microsoft.com/office/drawing/2014/main" id="{16BC9389-A179-614F-A065-546BF29FBD92}"/>
              </a:ext>
            </a:extLst>
          </p:cNvPr>
          <p:cNvSpPr/>
          <p:nvPr/>
        </p:nvSpPr>
        <p:spPr>
          <a:xfrm>
            <a:off x="5288924" y="1931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-20</a:t>
            </a:r>
          </a:p>
        </p:txBody>
      </p:sp>
      <p:sp>
        <p:nvSpPr>
          <p:cNvPr id="48" name="Merge 47">
            <a:extLst>
              <a:ext uri="{FF2B5EF4-FFF2-40B4-BE49-F238E27FC236}">
                <a16:creationId xmlns:a16="http://schemas.microsoft.com/office/drawing/2014/main" id="{6247450A-7494-8F4F-8C29-3EA299C439E4}"/>
              </a:ext>
            </a:extLst>
          </p:cNvPr>
          <p:cNvSpPr/>
          <p:nvPr/>
        </p:nvSpPr>
        <p:spPr>
          <a:xfrm>
            <a:off x="2953245" y="1915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+80</a:t>
            </a:r>
          </a:p>
        </p:txBody>
      </p:sp>
      <p:sp>
        <p:nvSpPr>
          <p:cNvPr id="24" name="Merge 23">
            <a:extLst>
              <a:ext uri="{FF2B5EF4-FFF2-40B4-BE49-F238E27FC236}">
                <a16:creationId xmlns:a16="http://schemas.microsoft.com/office/drawing/2014/main" id="{DE869D9B-1367-854D-8E6C-79537EAB1F2D}"/>
              </a:ext>
            </a:extLst>
          </p:cNvPr>
          <p:cNvSpPr/>
          <p:nvPr/>
        </p:nvSpPr>
        <p:spPr>
          <a:xfrm>
            <a:off x="629666" y="4884449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9" name="Merge 28">
            <a:extLst>
              <a:ext uri="{FF2B5EF4-FFF2-40B4-BE49-F238E27FC236}">
                <a16:creationId xmlns:a16="http://schemas.microsoft.com/office/drawing/2014/main" id="{EB706AD6-E822-2648-9629-1A7F147CC253}"/>
              </a:ext>
            </a:extLst>
          </p:cNvPr>
          <p:cNvSpPr/>
          <p:nvPr/>
        </p:nvSpPr>
        <p:spPr>
          <a:xfrm>
            <a:off x="3179957" y="4882525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</a:t>
            </a:r>
            <a:r>
              <a:rPr lang="en-KR" sz="1600" dirty="0"/>
              <a:t> ∞</a:t>
            </a:r>
            <a:endParaRPr lang="en-KR" sz="1500" dirty="0"/>
          </a:p>
        </p:txBody>
      </p:sp>
      <p:sp>
        <p:nvSpPr>
          <p:cNvPr id="30" name="Merge 29">
            <a:extLst>
              <a:ext uri="{FF2B5EF4-FFF2-40B4-BE49-F238E27FC236}">
                <a16:creationId xmlns:a16="http://schemas.microsoft.com/office/drawing/2014/main" id="{F2451FF2-1781-4F4D-81A0-384764872DA0}"/>
              </a:ext>
            </a:extLst>
          </p:cNvPr>
          <p:cNvSpPr/>
          <p:nvPr/>
        </p:nvSpPr>
        <p:spPr>
          <a:xfrm>
            <a:off x="5288924" y="4882056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+30</a:t>
            </a:r>
          </a:p>
        </p:txBody>
      </p:sp>
      <p:sp>
        <p:nvSpPr>
          <p:cNvPr id="32" name="Merge 31">
            <a:extLst>
              <a:ext uri="{FF2B5EF4-FFF2-40B4-BE49-F238E27FC236}">
                <a16:creationId xmlns:a16="http://schemas.microsoft.com/office/drawing/2014/main" id="{50D4FDDC-35E6-7C49-B3BA-CAA9183ABD74}"/>
              </a:ext>
            </a:extLst>
          </p:cNvPr>
          <p:cNvSpPr/>
          <p:nvPr/>
        </p:nvSpPr>
        <p:spPr>
          <a:xfrm>
            <a:off x="7039329" y="4882056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-80</a:t>
            </a:r>
          </a:p>
        </p:txBody>
      </p:sp>
      <p:sp>
        <p:nvSpPr>
          <p:cNvPr id="33" name="Merge 32">
            <a:extLst>
              <a:ext uri="{FF2B5EF4-FFF2-40B4-BE49-F238E27FC236}">
                <a16:creationId xmlns:a16="http://schemas.microsoft.com/office/drawing/2014/main" id="{64ED4FB0-DAD5-B445-A6C6-BDFE91538C20}"/>
              </a:ext>
            </a:extLst>
          </p:cNvPr>
          <p:cNvSpPr/>
          <p:nvPr/>
        </p:nvSpPr>
        <p:spPr>
          <a:xfrm>
            <a:off x="8312039" y="488205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+0</a:t>
            </a:r>
          </a:p>
        </p:txBody>
      </p:sp>
      <p:sp>
        <p:nvSpPr>
          <p:cNvPr id="34" name="Merge 33">
            <a:extLst>
              <a:ext uri="{FF2B5EF4-FFF2-40B4-BE49-F238E27FC236}">
                <a16:creationId xmlns:a16="http://schemas.microsoft.com/office/drawing/2014/main" id="{822A703A-2CD9-3F4D-9CC2-68A7281CBA24}"/>
              </a:ext>
            </a:extLst>
          </p:cNvPr>
          <p:cNvSpPr/>
          <p:nvPr/>
        </p:nvSpPr>
        <p:spPr>
          <a:xfrm>
            <a:off x="9838984" y="4882056"/>
            <a:ext cx="148600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7D4DE9-F405-A14C-85F7-18E4CBE1E716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 flipH="1">
            <a:off x="1213857" y="4406463"/>
            <a:ext cx="799743" cy="47798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6ABAE3-0CB0-704A-8F64-FA687E71DA0F}"/>
              </a:ext>
            </a:extLst>
          </p:cNvPr>
          <p:cNvCxnSpPr>
            <a:cxnSpLocks/>
            <a:stCxn id="57" idx="3"/>
            <a:endCxn id="29" idx="0"/>
          </p:cNvCxnSpPr>
          <p:nvPr/>
        </p:nvCxnSpPr>
        <p:spPr>
          <a:xfrm>
            <a:off x="3763571" y="4406464"/>
            <a:ext cx="577" cy="476061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D038F40-8EF8-5D49-BAC7-42A7978F6744}"/>
              </a:ext>
            </a:extLst>
          </p:cNvPr>
          <p:cNvCxnSpPr>
            <a:cxnSpLocks/>
            <a:stCxn id="39" idx="3"/>
            <a:endCxn id="30" idx="0"/>
          </p:cNvCxnSpPr>
          <p:nvPr/>
        </p:nvCxnSpPr>
        <p:spPr>
          <a:xfrm flipH="1">
            <a:off x="5873115" y="4406463"/>
            <a:ext cx="2168" cy="475593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FFA35F-2A75-7543-BBA8-F863535957B3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 flipH="1">
            <a:off x="7623520" y="4406463"/>
            <a:ext cx="584193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6E8404-4CBA-A94F-9A63-8F8E66DFCE3E}"/>
              </a:ext>
            </a:extLst>
          </p:cNvPr>
          <p:cNvCxnSpPr>
            <a:cxnSpLocks/>
            <a:stCxn id="28" idx="3"/>
            <a:endCxn id="33" idx="0"/>
          </p:cNvCxnSpPr>
          <p:nvPr/>
        </p:nvCxnSpPr>
        <p:spPr>
          <a:xfrm>
            <a:off x="8207713" y="4406463"/>
            <a:ext cx="688517" cy="47559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38D020-3C1C-584A-950D-B09F3EDC01E5}"/>
              </a:ext>
            </a:extLst>
          </p:cNvPr>
          <p:cNvCxnSpPr>
            <a:cxnSpLocks/>
            <a:stCxn id="27" idx="3"/>
            <a:endCxn id="34" idx="0"/>
          </p:cNvCxnSpPr>
          <p:nvPr/>
        </p:nvCxnSpPr>
        <p:spPr>
          <a:xfrm>
            <a:off x="9847326" y="4406463"/>
            <a:ext cx="734659" cy="47559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riangle 56">
            <a:extLst>
              <a:ext uri="{FF2B5EF4-FFF2-40B4-BE49-F238E27FC236}">
                <a16:creationId xmlns:a16="http://schemas.microsoft.com/office/drawing/2014/main" id="{5A778E2E-44A6-3C4B-9B3D-A2E41A0D879B}"/>
              </a:ext>
            </a:extLst>
          </p:cNvPr>
          <p:cNvSpPr/>
          <p:nvPr/>
        </p:nvSpPr>
        <p:spPr>
          <a:xfrm>
            <a:off x="2996315" y="3450022"/>
            <a:ext cx="1534511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C52F5-56AB-7545-A16D-BCA978D7C85E}"/>
              </a:ext>
            </a:extLst>
          </p:cNvPr>
          <p:cNvSpPr txBox="1"/>
          <p:nvPr/>
        </p:nvSpPr>
        <p:spPr>
          <a:xfrm>
            <a:off x="8120860" y="464828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/>
              <a:t>Depth: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DCD450-5A19-B946-B22B-44A0FDB87788}"/>
              </a:ext>
            </a:extLst>
          </p:cNvPr>
          <p:cNvSpPr txBox="1"/>
          <p:nvPr/>
        </p:nvSpPr>
        <p:spPr>
          <a:xfrm>
            <a:off x="486696" y="5949545"/>
            <a:ext cx="120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150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86F185-B566-0141-BBD8-91091335F7B9}"/>
              </a:ext>
            </a:extLst>
          </p:cNvPr>
          <p:cNvSpPr txBox="1"/>
          <p:nvPr/>
        </p:nvSpPr>
        <p:spPr>
          <a:xfrm>
            <a:off x="3190208" y="5949545"/>
            <a:ext cx="11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- ∞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51EF4D-D9FD-5448-B445-3686FC65D17E}"/>
              </a:ext>
            </a:extLst>
          </p:cNvPr>
          <p:cNvCxnSpPr>
            <a:cxnSpLocks/>
          </p:cNvCxnSpPr>
          <p:nvPr/>
        </p:nvCxnSpPr>
        <p:spPr>
          <a:xfrm>
            <a:off x="5875284" y="1287400"/>
            <a:ext cx="2332428" cy="63587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85DEB7-787E-C346-99DE-8EC44CAAFC43}"/>
              </a:ext>
            </a:extLst>
          </p:cNvPr>
          <p:cNvCxnSpPr>
            <a:cxnSpLocks/>
          </p:cNvCxnSpPr>
          <p:nvPr/>
        </p:nvCxnSpPr>
        <p:spPr>
          <a:xfrm>
            <a:off x="5873115" y="1295400"/>
            <a:ext cx="0" cy="635877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2C47A06-9AD5-7E4F-873E-A906FE843F1E}"/>
              </a:ext>
            </a:extLst>
          </p:cNvPr>
          <p:cNvSpPr txBox="1"/>
          <p:nvPr/>
        </p:nvSpPr>
        <p:spPr>
          <a:xfrm>
            <a:off x="5287562" y="5944759"/>
            <a:ext cx="113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 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82C119-B3A7-3B48-93F8-C64F6366E2A6}"/>
              </a:ext>
            </a:extLst>
          </p:cNvPr>
          <p:cNvSpPr txBox="1"/>
          <p:nvPr/>
        </p:nvSpPr>
        <p:spPr>
          <a:xfrm>
            <a:off x="7075412" y="5933207"/>
            <a:ext cx="113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 40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8822EA-E586-1448-AAAB-3175CDFA5441}"/>
              </a:ext>
            </a:extLst>
          </p:cNvPr>
          <p:cNvSpPr txBox="1"/>
          <p:nvPr/>
        </p:nvSpPr>
        <p:spPr>
          <a:xfrm>
            <a:off x="8376016" y="5933207"/>
            <a:ext cx="120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 -40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005016-7661-094F-9861-36B373027A85}"/>
              </a:ext>
            </a:extLst>
          </p:cNvPr>
          <p:cNvSpPr txBox="1"/>
          <p:nvPr/>
        </p:nvSpPr>
        <p:spPr>
          <a:xfrm>
            <a:off x="9979768" y="5933207"/>
            <a:ext cx="113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Total:  10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AE38B91-B188-0140-B219-9D4A4910225B}"/>
              </a:ext>
            </a:extLst>
          </p:cNvPr>
          <p:cNvCxnSpPr>
            <a:cxnSpLocks/>
          </p:cNvCxnSpPr>
          <p:nvPr/>
        </p:nvCxnSpPr>
        <p:spPr>
          <a:xfrm>
            <a:off x="3542852" y="2879718"/>
            <a:ext cx="220719" cy="570304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6800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91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8ED8174-1960-C54D-B324-40FAF6ED1325}"/>
              </a:ext>
            </a:extLst>
          </p:cNvPr>
          <p:cNvSpPr/>
          <p:nvPr/>
        </p:nvSpPr>
        <p:spPr>
          <a:xfrm>
            <a:off x="5328746" y="330958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+50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0EE80CD-B9D2-5848-8AF7-91B27E441A3A}"/>
              </a:ext>
            </a:extLst>
          </p:cNvPr>
          <p:cNvSpPr/>
          <p:nvPr/>
        </p:nvSpPr>
        <p:spPr>
          <a:xfrm>
            <a:off x="15064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4CCBB7-E06E-8E4B-95F5-5DB1D676200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542852" y="1287400"/>
            <a:ext cx="2332432" cy="6278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1836D-1BCF-4244-8953-CAC6C651788D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052983" y="2879718"/>
            <a:ext cx="1489869" cy="5703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C75FD3-5706-CD4C-8D62-DB51A3E74890}"/>
              </a:ext>
            </a:extLst>
          </p:cNvPr>
          <p:cNvSpPr txBox="1"/>
          <p:nvPr/>
        </p:nvSpPr>
        <p:spPr>
          <a:xfrm>
            <a:off x="179367" y="203383"/>
            <a:ext cx="3721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  <a:p>
            <a:r>
              <a:rPr lang="en-KR" dirty="0"/>
              <a:t>Depth Sensing</a:t>
            </a:r>
          </a:p>
        </p:txBody>
      </p:sp>
      <p:sp>
        <p:nvSpPr>
          <p:cNvPr id="48" name="Merge 47">
            <a:extLst>
              <a:ext uri="{FF2B5EF4-FFF2-40B4-BE49-F238E27FC236}">
                <a16:creationId xmlns:a16="http://schemas.microsoft.com/office/drawing/2014/main" id="{6247450A-7494-8F4F-8C29-3EA299C439E4}"/>
              </a:ext>
            </a:extLst>
          </p:cNvPr>
          <p:cNvSpPr/>
          <p:nvPr/>
        </p:nvSpPr>
        <p:spPr>
          <a:xfrm>
            <a:off x="2953245" y="1915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+80</a:t>
            </a:r>
          </a:p>
        </p:txBody>
      </p:sp>
      <p:sp>
        <p:nvSpPr>
          <p:cNvPr id="24" name="Merge 23">
            <a:extLst>
              <a:ext uri="{FF2B5EF4-FFF2-40B4-BE49-F238E27FC236}">
                <a16:creationId xmlns:a16="http://schemas.microsoft.com/office/drawing/2014/main" id="{DE869D9B-1367-854D-8E6C-79537EAB1F2D}"/>
              </a:ext>
            </a:extLst>
          </p:cNvPr>
          <p:cNvSpPr/>
          <p:nvPr/>
        </p:nvSpPr>
        <p:spPr>
          <a:xfrm>
            <a:off x="629666" y="4884449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7D4DE9-F405-A14C-85F7-18E4CBE1E716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 flipH="1">
            <a:off x="1213857" y="4406463"/>
            <a:ext cx="839126" cy="47798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DC52F5-56AB-7545-A16D-BCA978D7C85E}"/>
              </a:ext>
            </a:extLst>
          </p:cNvPr>
          <p:cNvSpPr txBox="1"/>
          <p:nvPr/>
        </p:nvSpPr>
        <p:spPr>
          <a:xfrm>
            <a:off x="8120860" y="464828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/>
              <a:t>Depth: 4</a:t>
            </a: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FC5D5DE-534A-C844-88A9-4B77555F273E}"/>
              </a:ext>
            </a:extLst>
          </p:cNvPr>
          <p:cNvSpPr/>
          <p:nvPr/>
        </p:nvSpPr>
        <p:spPr>
          <a:xfrm>
            <a:off x="1356703" y="3450021"/>
            <a:ext cx="1313794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+200</a:t>
            </a:r>
          </a:p>
        </p:txBody>
      </p:sp>
    </p:spTree>
    <p:extLst>
      <p:ext uri="{BB962C8B-B14F-4D97-AF65-F5344CB8AC3E}">
        <p14:creationId xmlns:p14="http://schemas.microsoft.com/office/powerpoint/2010/main" val="11450480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92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8ED8174-1960-C54D-B324-40FAF6ED1325}"/>
              </a:ext>
            </a:extLst>
          </p:cNvPr>
          <p:cNvSpPr/>
          <p:nvPr/>
        </p:nvSpPr>
        <p:spPr>
          <a:xfrm>
            <a:off x="5328746" y="330958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+50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0EE80CD-B9D2-5848-8AF7-91B27E441A3A}"/>
              </a:ext>
            </a:extLst>
          </p:cNvPr>
          <p:cNvSpPr/>
          <p:nvPr/>
        </p:nvSpPr>
        <p:spPr>
          <a:xfrm>
            <a:off x="15064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4CCBB7-E06E-8E4B-95F5-5DB1D676200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542852" y="1287400"/>
            <a:ext cx="2332432" cy="6278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1836D-1BCF-4244-8953-CAC6C651788D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052983" y="2879718"/>
            <a:ext cx="1489869" cy="5703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C75FD3-5706-CD4C-8D62-DB51A3E74890}"/>
              </a:ext>
            </a:extLst>
          </p:cNvPr>
          <p:cNvSpPr txBox="1"/>
          <p:nvPr/>
        </p:nvSpPr>
        <p:spPr>
          <a:xfrm>
            <a:off x="179367" y="203383"/>
            <a:ext cx="3721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  <a:p>
            <a:r>
              <a:rPr lang="en-KR" dirty="0"/>
              <a:t>Depth Sensing</a:t>
            </a:r>
          </a:p>
        </p:txBody>
      </p:sp>
      <p:sp>
        <p:nvSpPr>
          <p:cNvPr id="48" name="Merge 47">
            <a:extLst>
              <a:ext uri="{FF2B5EF4-FFF2-40B4-BE49-F238E27FC236}">
                <a16:creationId xmlns:a16="http://schemas.microsoft.com/office/drawing/2014/main" id="{6247450A-7494-8F4F-8C29-3EA299C439E4}"/>
              </a:ext>
            </a:extLst>
          </p:cNvPr>
          <p:cNvSpPr/>
          <p:nvPr/>
        </p:nvSpPr>
        <p:spPr>
          <a:xfrm>
            <a:off x="2953245" y="1915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+80</a:t>
            </a:r>
          </a:p>
        </p:txBody>
      </p:sp>
      <p:sp>
        <p:nvSpPr>
          <p:cNvPr id="24" name="Merge 23">
            <a:extLst>
              <a:ext uri="{FF2B5EF4-FFF2-40B4-BE49-F238E27FC236}">
                <a16:creationId xmlns:a16="http://schemas.microsoft.com/office/drawing/2014/main" id="{DE869D9B-1367-854D-8E6C-79537EAB1F2D}"/>
              </a:ext>
            </a:extLst>
          </p:cNvPr>
          <p:cNvSpPr/>
          <p:nvPr/>
        </p:nvSpPr>
        <p:spPr>
          <a:xfrm>
            <a:off x="629666" y="4884449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sp>
        <p:nvSpPr>
          <p:cNvPr id="29" name="Merge 28">
            <a:extLst>
              <a:ext uri="{FF2B5EF4-FFF2-40B4-BE49-F238E27FC236}">
                <a16:creationId xmlns:a16="http://schemas.microsoft.com/office/drawing/2014/main" id="{EB706AD6-E822-2648-9629-1A7F147CC253}"/>
              </a:ext>
            </a:extLst>
          </p:cNvPr>
          <p:cNvSpPr/>
          <p:nvPr/>
        </p:nvSpPr>
        <p:spPr>
          <a:xfrm>
            <a:off x="3179957" y="4882525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</a:t>
            </a:r>
            <a:r>
              <a:rPr lang="en-KR" sz="1600" dirty="0"/>
              <a:t> ∞</a:t>
            </a:r>
            <a:endParaRPr lang="en-KR" sz="15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7D4DE9-F405-A14C-85F7-18E4CBE1E716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 flipH="1">
            <a:off x="1213857" y="4406463"/>
            <a:ext cx="839126" cy="47798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6ABAE3-0CB0-704A-8F64-FA687E71DA0F}"/>
              </a:ext>
            </a:extLst>
          </p:cNvPr>
          <p:cNvCxnSpPr>
            <a:cxnSpLocks/>
            <a:stCxn id="57" idx="3"/>
            <a:endCxn id="29" idx="0"/>
          </p:cNvCxnSpPr>
          <p:nvPr/>
        </p:nvCxnSpPr>
        <p:spPr>
          <a:xfrm>
            <a:off x="3763571" y="4406464"/>
            <a:ext cx="577" cy="476061"/>
          </a:xfrm>
          <a:prstGeom prst="line">
            <a:avLst/>
          </a:prstGeom>
          <a:ln w="57150">
            <a:solidFill>
              <a:srgbClr val="4A9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riangle 56">
            <a:extLst>
              <a:ext uri="{FF2B5EF4-FFF2-40B4-BE49-F238E27FC236}">
                <a16:creationId xmlns:a16="http://schemas.microsoft.com/office/drawing/2014/main" id="{5A778E2E-44A6-3C4B-9B3D-A2E41A0D879B}"/>
              </a:ext>
            </a:extLst>
          </p:cNvPr>
          <p:cNvSpPr/>
          <p:nvPr/>
        </p:nvSpPr>
        <p:spPr>
          <a:xfrm>
            <a:off x="2996315" y="3450022"/>
            <a:ext cx="1534511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C52F5-56AB-7545-A16D-BCA978D7C85E}"/>
              </a:ext>
            </a:extLst>
          </p:cNvPr>
          <p:cNvSpPr txBox="1"/>
          <p:nvPr/>
        </p:nvSpPr>
        <p:spPr>
          <a:xfrm>
            <a:off x="8120860" y="464828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/>
              <a:t>Depth: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1F15CF-6130-954B-9DC4-B9160F3E8F91}"/>
              </a:ext>
            </a:extLst>
          </p:cNvPr>
          <p:cNvSpPr txBox="1"/>
          <p:nvPr/>
        </p:nvSpPr>
        <p:spPr>
          <a:xfrm>
            <a:off x="5103687" y="2059176"/>
            <a:ext cx="6382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The deeper the depth, the ‘smarter’ the AI is!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45E9C-EFBE-D84A-840F-CA59A7672FA2}"/>
              </a:ext>
            </a:extLst>
          </p:cNvPr>
          <p:cNvSpPr txBox="1"/>
          <p:nvPr/>
        </p:nvSpPr>
        <p:spPr>
          <a:xfrm>
            <a:off x="4121626" y="3442023"/>
            <a:ext cx="676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Eg) We wouldn’t have known that +1000 was in fact a bad move</a:t>
            </a: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50453DE9-B74B-FF42-B940-B6D69A433442}"/>
              </a:ext>
            </a:extLst>
          </p:cNvPr>
          <p:cNvSpPr/>
          <p:nvPr/>
        </p:nvSpPr>
        <p:spPr>
          <a:xfrm>
            <a:off x="1356703" y="3450021"/>
            <a:ext cx="1313794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+200</a:t>
            </a:r>
          </a:p>
        </p:txBody>
      </p:sp>
    </p:spTree>
    <p:extLst>
      <p:ext uri="{BB962C8B-B14F-4D97-AF65-F5344CB8AC3E}">
        <p14:creationId xmlns:p14="http://schemas.microsoft.com/office/powerpoint/2010/main" val="9156440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93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8ED8174-1960-C54D-B324-40FAF6ED1325}"/>
              </a:ext>
            </a:extLst>
          </p:cNvPr>
          <p:cNvSpPr/>
          <p:nvPr/>
        </p:nvSpPr>
        <p:spPr>
          <a:xfrm>
            <a:off x="5328746" y="330958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+50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0EE80CD-B9D2-5848-8AF7-91B27E441A3A}"/>
              </a:ext>
            </a:extLst>
          </p:cNvPr>
          <p:cNvSpPr/>
          <p:nvPr/>
        </p:nvSpPr>
        <p:spPr>
          <a:xfrm>
            <a:off x="15064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4CCBB7-E06E-8E4B-95F5-5DB1D676200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542852" y="1287400"/>
            <a:ext cx="2332432" cy="6278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1836D-1BCF-4244-8953-CAC6C651788D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052983" y="2879718"/>
            <a:ext cx="1489869" cy="5703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C75FD3-5706-CD4C-8D62-DB51A3E74890}"/>
              </a:ext>
            </a:extLst>
          </p:cNvPr>
          <p:cNvSpPr txBox="1"/>
          <p:nvPr/>
        </p:nvSpPr>
        <p:spPr>
          <a:xfrm>
            <a:off x="179367" y="203383"/>
            <a:ext cx="3721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  <a:p>
            <a:r>
              <a:rPr lang="en-KR" dirty="0"/>
              <a:t>Depth Sensing</a:t>
            </a:r>
          </a:p>
        </p:txBody>
      </p:sp>
      <p:sp>
        <p:nvSpPr>
          <p:cNvPr id="48" name="Merge 47">
            <a:extLst>
              <a:ext uri="{FF2B5EF4-FFF2-40B4-BE49-F238E27FC236}">
                <a16:creationId xmlns:a16="http://schemas.microsoft.com/office/drawing/2014/main" id="{6247450A-7494-8F4F-8C29-3EA299C439E4}"/>
              </a:ext>
            </a:extLst>
          </p:cNvPr>
          <p:cNvSpPr/>
          <p:nvPr/>
        </p:nvSpPr>
        <p:spPr>
          <a:xfrm>
            <a:off x="2953245" y="1915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+80</a:t>
            </a:r>
          </a:p>
        </p:txBody>
      </p:sp>
      <p:sp>
        <p:nvSpPr>
          <p:cNvPr id="24" name="Merge 23">
            <a:extLst>
              <a:ext uri="{FF2B5EF4-FFF2-40B4-BE49-F238E27FC236}">
                <a16:creationId xmlns:a16="http://schemas.microsoft.com/office/drawing/2014/main" id="{DE869D9B-1367-854D-8E6C-79537EAB1F2D}"/>
              </a:ext>
            </a:extLst>
          </p:cNvPr>
          <p:cNvSpPr/>
          <p:nvPr/>
        </p:nvSpPr>
        <p:spPr>
          <a:xfrm>
            <a:off x="629666" y="4884449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7D4DE9-F405-A14C-85F7-18E4CBE1E716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 flipH="1">
            <a:off x="1213857" y="4406463"/>
            <a:ext cx="839126" cy="47798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DC52F5-56AB-7545-A16D-BCA978D7C85E}"/>
              </a:ext>
            </a:extLst>
          </p:cNvPr>
          <p:cNvSpPr txBox="1"/>
          <p:nvPr/>
        </p:nvSpPr>
        <p:spPr>
          <a:xfrm>
            <a:off x="8120860" y="464828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/>
              <a:t>Depth: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1F15CF-6130-954B-9DC4-B9160F3E8F91}"/>
              </a:ext>
            </a:extLst>
          </p:cNvPr>
          <p:cNvSpPr txBox="1"/>
          <p:nvPr/>
        </p:nvSpPr>
        <p:spPr>
          <a:xfrm>
            <a:off x="5103687" y="2059176"/>
            <a:ext cx="6382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The deeper the depth, the ‘smarter’ the AI is!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9291F1-2177-0145-8441-64675906C0A6}"/>
              </a:ext>
            </a:extLst>
          </p:cNvPr>
          <p:cNvSpPr txBox="1"/>
          <p:nvPr/>
        </p:nvSpPr>
        <p:spPr>
          <a:xfrm>
            <a:off x="5103687" y="2924850"/>
            <a:ext cx="4156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Optimal Case: Infinite Depth</a:t>
            </a:r>
          </a:p>
          <a:p>
            <a:endParaRPr lang="en-KR" sz="2400" b="1" dirty="0"/>
          </a:p>
          <a:p>
            <a:r>
              <a:rPr lang="en-KR" sz="2400" dirty="0"/>
              <a:t>But is this possible?</a:t>
            </a: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BD4C1F42-729A-5A45-90C9-763D626A0E69}"/>
              </a:ext>
            </a:extLst>
          </p:cNvPr>
          <p:cNvSpPr/>
          <p:nvPr/>
        </p:nvSpPr>
        <p:spPr>
          <a:xfrm>
            <a:off x="1356703" y="3450021"/>
            <a:ext cx="1313794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+200</a:t>
            </a:r>
          </a:p>
        </p:txBody>
      </p:sp>
    </p:spTree>
    <p:extLst>
      <p:ext uri="{BB962C8B-B14F-4D97-AF65-F5344CB8AC3E}">
        <p14:creationId xmlns:p14="http://schemas.microsoft.com/office/powerpoint/2010/main" val="36144694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94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28ED8174-1960-C54D-B324-40FAF6ED1325}"/>
              </a:ext>
            </a:extLst>
          </p:cNvPr>
          <p:cNvSpPr/>
          <p:nvPr/>
        </p:nvSpPr>
        <p:spPr>
          <a:xfrm>
            <a:off x="5328746" y="330958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>
                <a:solidFill>
                  <a:schemeClr val="tx1"/>
                </a:solidFill>
              </a:rPr>
              <a:t>+50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0EE80CD-B9D2-5848-8AF7-91B27E441A3A}"/>
              </a:ext>
            </a:extLst>
          </p:cNvPr>
          <p:cNvSpPr/>
          <p:nvPr/>
        </p:nvSpPr>
        <p:spPr>
          <a:xfrm>
            <a:off x="1506445" y="3450021"/>
            <a:ext cx="1093075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4CCBB7-E06E-8E4B-95F5-5DB1D676200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542852" y="1287400"/>
            <a:ext cx="2332432" cy="6278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1836D-1BCF-4244-8953-CAC6C651788D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052983" y="2879718"/>
            <a:ext cx="1489869" cy="5703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C75FD3-5706-CD4C-8D62-DB51A3E74890}"/>
              </a:ext>
            </a:extLst>
          </p:cNvPr>
          <p:cNvSpPr txBox="1"/>
          <p:nvPr/>
        </p:nvSpPr>
        <p:spPr>
          <a:xfrm>
            <a:off x="179367" y="203383"/>
            <a:ext cx="3721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  <a:p>
            <a:r>
              <a:rPr lang="en-KR" dirty="0"/>
              <a:t>Depth Sensing</a:t>
            </a:r>
          </a:p>
        </p:txBody>
      </p:sp>
      <p:sp>
        <p:nvSpPr>
          <p:cNvPr id="48" name="Merge 47">
            <a:extLst>
              <a:ext uri="{FF2B5EF4-FFF2-40B4-BE49-F238E27FC236}">
                <a16:creationId xmlns:a16="http://schemas.microsoft.com/office/drawing/2014/main" id="{6247450A-7494-8F4F-8C29-3EA299C439E4}"/>
              </a:ext>
            </a:extLst>
          </p:cNvPr>
          <p:cNvSpPr/>
          <p:nvPr/>
        </p:nvSpPr>
        <p:spPr>
          <a:xfrm>
            <a:off x="2953245" y="1915277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+80</a:t>
            </a:r>
          </a:p>
        </p:txBody>
      </p:sp>
      <p:sp>
        <p:nvSpPr>
          <p:cNvPr id="24" name="Merge 23">
            <a:extLst>
              <a:ext uri="{FF2B5EF4-FFF2-40B4-BE49-F238E27FC236}">
                <a16:creationId xmlns:a16="http://schemas.microsoft.com/office/drawing/2014/main" id="{DE869D9B-1367-854D-8E6C-79537EAB1F2D}"/>
              </a:ext>
            </a:extLst>
          </p:cNvPr>
          <p:cNvSpPr/>
          <p:nvPr/>
        </p:nvSpPr>
        <p:spPr>
          <a:xfrm>
            <a:off x="629666" y="4884449"/>
            <a:ext cx="1168381" cy="956442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7D4DE9-F405-A14C-85F7-18E4CBE1E716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 flipH="1">
            <a:off x="1213857" y="4406463"/>
            <a:ext cx="839126" cy="47798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DC52F5-56AB-7545-A16D-BCA978D7C85E}"/>
              </a:ext>
            </a:extLst>
          </p:cNvPr>
          <p:cNvSpPr txBox="1"/>
          <p:nvPr/>
        </p:nvSpPr>
        <p:spPr>
          <a:xfrm>
            <a:off x="8120860" y="464828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 dirty="0"/>
              <a:t>Depth: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1F15CF-6130-954B-9DC4-B9160F3E8F91}"/>
              </a:ext>
            </a:extLst>
          </p:cNvPr>
          <p:cNvSpPr txBox="1"/>
          <p:nvPr/>
        </p:nvSpPr>
        <p:spPr>
          <a:xfrm>
            <a:off x="5103687" y="2059176"/>
            <a:ext cx="6382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/>
              <a:t>The deeper the depth, the ‘smarter’ the AI is!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9291F1-2177-0145-8441-64675906C0A6}"/>
              </a:ext>
            </a:extLst>
          </p:cNvPr>
          <p:cNvSpPr txBox="1"/>
          <p:nvPr/>
        </p:nvSpPr>
        <p:spPr>
          <a:xfrm>
            <a:off x="5103687" y="2924850"/>
            <a:ext cx="41561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dirty="0"/>
              <a:t>Optimal Case: Infinite Depth</a:t>
            </a:r>
          </a:p>
          <a:p>
            <a:endParaRPr lang="en-KR" sz="2400" b="1" dirty="0"/>
          </a:p>
          <a:p>
            <a:r>
              <a:rPr lang="en-KR" sz="2400" dirty="0"/>
              <a:t>But is this possible?</a:t>
            </a:r>
          </a:p>
          <a:p>
            <a:endParaRPr lang="en-KR" sz="2400" dirty="0"/>
          </a:p>
          <a:p>
            <a:r>
              <a:rPr lang="en-KR" sz="2400" b="1" dirty="0"/>
              <a:t>No</a:t>
            </a:r>
            <a:r>
              <a:rPr lang="en-KR" sz="2400" dirty="0"/>
              <a:t>. Why?</a:t>
            </a: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7079338E-63A7-194F-B0D5-5065C15EDB65}"/>
              </a:ext>
            </a:extLst>
          </p:cNvPr>
          <p:cNvSpPr/>
          <p:nvPr/>
        </p:nvSpPr>
        <p:spPr>
          <a:xfrm>
            <a:off x="1356703" y="3450021"/>
            <a:ext cx="1313794" cy="956442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500" dirty="0"/>
              <a:t>+200</a:t>
            </a:r>
          </a:p>
        </p:txBody>
      </p:sp>
    </p:spTree>
    <p:extLst>
      <p:ext uri="{BB962C8B-B14F-4D97-AF65-F5344CB8AC3E}">
        <p14:creationId xmlns:p14="http://schemas.microsoft.com/office/powerpoint/2010/main" val="24236190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95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09D875-97F7-7943-8412-8EB845E9E281}"/>
              </a:ext>
            </a:extLst>
          </p:cNvPr>
          <p:cNvSpPr/>
          <p:nvPr/>
        </p:nvSpPr>
        <p:spPr>
          <a:xfrm>
            <a:off x="6826292" y="3494689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329D8B-4369-704C-9B0C-C8CCD5704949}"/>
              </a:ext>
            </a:extLst>
          </p:cNvPr>
          <p:cNvSpPr/>
          <p:nvPr/>
        </p:nvSpPr>
        <p:spPr>
          <a:xfrm>
            <a:off x="7966583" y="3492450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9C9C3-28D8-2E4A-B840-0C0D9DC003BA}"/>
              </a:ext>
            </a:extLst>
          </p:cNvPr>
          <p:cNvSpPr txBox="1"/>
          <p:nvPr/>
        </p:nvSpPr>
        <p:spPr>
          <a:xfrm>
            <a:off x="6750786" y="3042009"/>
            <a:ext cx="65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Start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00F4FF-7B98-244D-9CEF-77DDDC56721B}"/>
              </a:ext>
            </a:extLst>
          </p:cNvPr>
          <p:cNvCxnSpPr>
            <a:cxnSpLocks/>
            <a:stCxn id="27" idx="2"/>
            <a:endCxn id="2" idx="6"/>
          </p:cNvCxnSpPr>
          <p:nvPr/>
        </p:nvCxnSpPr>
        <p:spPr>
          <a:xfrm flipH="1">
            <a:off x="7372830" y="3760464"/>
            <a:ext cx="593753" cy="2239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20264C55-5B69-9944-8A20-E90B8FB428D0}"/>
              </a:ext>
            </a:extLst>
          </p:cNvPr>
          <p:cNvSpPr/>
          <p:nvPr/>
        </p:nvSpPr>
        <p:spPr>
          <a:xfrm>
            <a:off x="3419270" y="1697158"/>
            <a:ext cx="620111" cy="615591"/>
          </a:xfrm>
          <a:prstGeom prst="rect">
            <a:avLst/>
          </a:prstGeom>
          <a:solidFill>
            <a:srgbClr val="6F9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6B88DBE-D8AA-6447-A3E2-E6A59D692C78}"/>
              </a:ext>
            </a:extLst>
          </p:cNvPr>
          <p:cNvSpPr/>
          <p:nvPr/>
        </p:nvSpPr>
        <p:spPr>
          <a:xfrm>
            <a:off x="1543267" y="4845268"/>
            <a:ext cx="620111" cy="615591"/>
          </a:xfrm>
          <a:prstGeom prst="rect">
            <a:avLst/>
          </a:prstGeom>
          <a:solidFill>
            <a:srgbClr val="6F9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1654C9-7CFB-0D40-9B87-5EAE973E82DB}"/>
              </a:ext>
            </a:extLst>
          </p:cNvPr>
          <p:cNvCxnSpPr>
            <a:cxnSpLocks/>
            <a:stCxn id="58" idx="2"/>
            <a:endCxn id="27" idx="6"/>
          </p:cNvCxnSpPr>
          <p:nvPr/>
        </p:nvCxnSpPr>
        <p:spPr>
          <a:xfrm flipH="1" flipV="1">
            <a:off x="8513121" y="3760464"/>
            <a:ext cx="617411" cy="4736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7C7FEC7A-DF69-7643-98C2-FCBE174D4A3F}"/>
              </a:ext>
            </a:extLst>
          </p:cNvPr>
          <p:cNvSpPr/>
          <p:nvPr/>
        </p:nvSpPr>
        <p:spPr>
          <a:xfrm>
            <a:off x="9130532" y="3497186"/>
            <a:ext cx="546538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10AABB-303F-144D-A8DF-2C8813DA728C}"/>
              </a:ext>
            </a:extLst>
          </p:cNvPr>
          <p:cNvSpPr txBox="1"/>
          <p:nvPr/>
        </p:nvSpPr>
        <p:spPr>
          <a:xfrm>
            <a:off x="11104981" y="34924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6E5B6E0-A2E1-8F42-A188-5AE50827F338}"/>
              </a:ext>
            </a:extLst>
          </p:cNvPr>
          <p:cNvSpPr/>
          <p:nvPr/>
        </p:nvSpPr>
        <p:spPr>
          <a:xfrm>
            <a:off x="2794265" y="4845268"/>
            <a:ext cx="620111" cy="615591"/>
          </a:xfrm>
          <a:prstGeom prst="rect">
            <a:avLst/>
          </a:prstGeom>
          <a:solidFill>
            <a:srgbClr val="6F9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D30C348-8F4E-F14A-B64E-63CF3B17EF6A}"/>
              </a:ext>
            </a:extLst>
          </p:cNvPr>
          <p:cNvSpPr/>
          <p:nvPr/>
        </p:nvSpPr>
        <p:spPr>
          <a:xfrm>
            <a:off x="10294481" y="3497186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C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6FF6A56-2769-2A42-A341-6492C9755A76}"/>
              </a:ext>
            </a:extLst>
          </p:cNvPr>
          <p:cNvCxnSpPr>
            <a:cxnSpLocks/>
            <a:stCxn id="65" idx="2"/>
            <a:endCxn id="58" idx="6"/>
          </p:cNvCxnSpPr>
          <p:nvPr/>
        </p:nvCxnSpPr>
        <p:spPr>
          <a:xfrm flipH="1">
            <a:off x="9677070" y="3765200"/>
            <a:ext cx="617411" cy="0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224460-7A07-6544-8114-2D1158C4F6EE}"/>
              </a:ext>
            </a:extLst>
          </p:cNvPr>
          <p:cNvCxnSpPr/>
          <p:nvPr/>
        </p:nvCxnSpPr>
        <p:spPr>
          <a:xfrm>
            <a:off x="3321269" y="1697158"/>
            <a:ext cx="1765738" cy="1634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C22BB4-C481-E045-9782-DD90DFF956EB}"/>
              </a:ext>
            </a:extLst>
          </p:cNvPr>
          <p:cNvCxnSpPr>
            <a:cxnSpLocks/>
          </p:cNvCxnSpPr>
          <p:nvPr/>
        </p:nvCxnSpPr>
        <p:spPr>
          <a:xfrm flipH="1">
            <a:off x="1156138" y="1697158"/>
            <a:ext cx="3184635" cy="2838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25329D-89F1-544B-9C92-A9B694474D99}"/>
              </a:ext>
            </a:extLst>
          </p:cNvPr>
          <p:cNvCxnSpPr>
            <a:cxnSpLocks/>
          </p:cNvCxnSpPr>
          <p:nvPr/>
        </p:nvCxnSpPr>
        <p:spPr>
          <a:xfrm flipH="1" flipV="1">
            <a:off x="1376856" y="4535214"/>
            <a:ext cx="420413" cy="11193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EB634F-37D0-AC47-A3BC-B7A1E49DA686}"/>
              </a:ext>
            </a:extLst>
          </p:cNvPr>
          <p:cNvCxnSpPr>
            <a:cxnSpLocks/>
          </p:cNvCxnSpPr>
          <p:nvPr/>
        </p:nvCxnSpPr>
        <p:spPr>
          <a:xfrm flipV="1">
            <a:off x="1797269" y="4535214"/>
            <a:ext cx="630621" cy="11193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1B8EA4-DAC6-9442-8FD3-C83383BB651B}"/>
              </a:ext>
            </a:extLst>
          </p:cNvPr>
          <p:cNvCxnSpPr>
            <a:cxnSpLocks/>
          </p:cNvCxnSpPr>
          <p:nvPr/>
        </p:nvCxnSpPr>
        <p:spPr>
          <a:xfrm flipV="1">
            <a:off x="3083170" y="2564948"/>
            <a:ext cx="0" cy="30896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624F22-6F25-444E-9BF9-8A94038AF33D}"/>
              </a:ext>
            </a:extLst>
          </p:cNvPr>
          <p:cNvCxnSpPr>
            <a:cxnSpLocks/>
          </p:cNvCxnSpPr>
          <p:nvPr/>
        </p:nvCxnSpPr>
        <p:spPr>
          <a:xfrm flipV="1">
            <a:off x="2529753" y="2564948"/>
            <a:ext cx="3124813" cy="32569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88578C0-2DE3-F94B-B853-18E832918E38}"/>
              </a:ext>
            </a:extLst>
          </p:cNvPr>
          <p:cNvCxnSpPr>
            <a:cxnSpLocks/>
          </p:cNvCxnSpPr>
          <p:nvPr/>
        </p:nvCxnSpPr>
        <p:spPr>
          <a:xfrm>
            <a:off x="3710153" y="1697158"/>
            <a:ext cx="73571" cy="331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C28F6C-C9CA-5D41-9CE6-ABFE7229AAAD}"/>
              </a:ext>
            </a:extLst>
          </p:cNvPr>
          <p:cNvCxnSpPr>
            <a:cxnSpLocks/>
          </p:cNvCxnSpPr>
          <p:nvPr/>
        </p:nvCxnSpPr>
        <p:spPr>
          <a:xfrm flipH="1" flipV="1">
            <a:off x="3237186" y="5286703"/>
            <a:ext cx="546538" cy="367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AE787BE-3766-0749-B01D-AA910E206C2C}"/>
              </a:ext>
            </a:extLst>
          </p:cNvPr>
          <p:cNvSpPr txBox="1"/>
          <p:nvPr/>
        </p:nvSpPr>
        <p:spPr>
          <a:xfrm>
            <a:off x="179367" y="203383"/>
            <a:ext cx="3721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  <a:p>
            <a:r>
              <a:rPr lang="en-KR" dirty="0"/>
              <a:t>Depth Sensing</a:t>
            </a:r>
          </a:p>
        </p:txBody>
      </p:sp>
    </p:spTree>
    <p:extLst>
      <p:ext uri="{BB962C8B-B14F-4D97-AF65-F5344CB8AC3E}">
        <p14:creationId xmlns:p14="http://schemas.microsoft.com/office/powerpoint/2010/main" val="30114492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96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9534627-8D17-E44F-994B-2DB12DCE9D76}"/>
              </a:ext>
            </a:extLst>
          </p:cNvPr>
          <p:cNvSpPr txBox="1"/>
          <p:nvPr/>
        </p:nvSpPr>
        <p:spPr>
          <a:xfrm>
            <a:off x="7641854" y="386367"/>
            <a:ext cx="256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Branches = Each Move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32B1EC-4F57-8A4F-A62E-CF27AA63F807}"/>
              </a:ext>
            </a:extLst>
          </p:cNvPr>
          <p:cNvSpPr txBox="1"/>
          <p:nvPr/>
        </p:nvSpPr>
        <p:spPr>
          <a:xfrm>
            <a:off x="7641854" y="742012"/>
            <a:ext cx="23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Circles = Board State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0264C55-5B69-9944-8A20-E90B8FB428D0}"/>
              </a:ext>
            </a:extLst>
          </p:cNvPr>
          <p:cNvSpPr/>
          <p:nvPr/>
        </p:nvSpPr>
        <p:spPr>
          <a:xfrm>
            <a:off x="3419270" y="1697158"/>
            <a:ext cx="620111" cy="615591"/>
          </a:xfrm>
          <a:prstGeom prst="rect">
            <a:avLst/>
          </a:prstGeom>
          <a:solidFill>
            <a:srgbClr val="6F9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6B88DBE-D8AA-6447-A3E2-E6A59D692C78}"/>
              </a:ext>
            </a:extLst>
          </p:cNvPr>
          <p:cNvSpPr/>
          <p:nvPr/>
        </p:nvSpPr>
        <p:spPr>
          <a:xfrm>
            <a:off x="1543267" y="4845268"/>
            <a:ext cx="620111" cy="615591"/>
          </a:xfrm>
          <a:prstGeom prst="rect">
            <a:avLst/>
          </a:prstGeom>
          <a:solidFill>
            <a:srgbClr val="6F9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6E5B6E0-A2E1-8F42-A188-5AE50827F338}"/>
              </a:ext>
            </a:extLst>
          </p:cNvPr>
          <p:cNvSpPr/>
          <p:nvPr/>
        </p:nvSpPr>
        <p:spPr>
          <a:xfrm>
            <a:off x="2794265" y="4845268"/>
            <a:ext cx="620111" cy="615591"/>
          </a:xfrm>
          <a:prstGeom prst="rect">
            <a:avLst/>
          </a:prstGeom>
          <a:solidFill>
            <a:srgbClr val="6F9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224460-7A07-6544-8114-2D1158C4F6EE}"/>
              </a:ext>
            </a:extLst>
          </p:cNvPr>
          <p:cNvCxnSpPr/>
          <p:nvPr/>
        </p:nvCxnSpPr>
        <p:spPr>
          <a:xfrm>
            <a:off x="3321269" y="1697158"/>
            <a:ext cx="1765738" cy="1634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C22BB4-C481-E045-9782-DD90DFF956EB}"/>
              </a:ext>
            </a:extLst>
          </p:cNvPr>
          <p:cNvCxnSpPr>
            <a:cxnSpLocks/>
          </p:cNvCxnSpPr>
          <p:nvPr/>
        </p:nvCxnSpPr>
        <p:spPr>
          <a:xfrm flipH="1">
            <a:off x="1072055" y="1697158"/>
            <a:ext cx="3268717" cy="29168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25329D-89F1-544B-9C92-A9B694474D99}"/>
              </a:ext>
            </a:extLst>
          </p:cNvPr>
          <p:cNvCxnSpPr>
            <a:cxnSpLocks/>
          </p:cNvCxnSpPr>
          <p:nvPr/>
        </p:nvCxnSpPr>
        <p:spPr>
          <a:xfrm flipH="1" flipV="1">
            <a:off x="1376856" y="4535214"/>
            <a:ext cx="420413" cy="11193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EB634F-37D0-AC47-A3BC-B7A1E49DA686}"/>
              </a:ext>
            </a:extLst>
          </p:cNvPr>
          <p:cNvCxnSpPr>
            <a:cxnSpLocks/>
          </p:cNvCxnSpPr>
          <p:nvPr/>
        </p:nvCxnSpPr>
        <p:spPr>
          <a:xfrm flipV="1">
            <a:off x="1797269" y="4535214"/>
            <a:ext cx="630621" cy="11193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1B8EA4-DAC6-9442-8FD3-C83383BB651B}"/>
              </a:ext>
            </a:extLst>
          </p:cNvPr>
          <p:cNvCxnSpPr>
            <a:cxnSpLocks/>
          </p:cNvCxnSpPr>
          <p:nvPr/>
        </p:nvCxnSpPr>
        <p:spPr>
          <a:xfrm flipV="1">
            <a:off x="3083170" y="2671785"/>
            <a:ext cx="0" cy="29827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624F22-6F25-444E-9BF9-8A94038AF33D}"/>
              </a:ext>
            </a:extLst>
          </p:cNvPr>
          <p:cNvCxnSpPr>
            <a:cxnSpLocks/>
          </p:cNvCxnSpPr>
          <p:nvPr/>
        </p:nvCxnSpPr>
        <p:spPr>
          <a:xfrm flipV="1">
            <a:off x="2529753" y="2671785"/>
            <a:ext cx="3074113" cy="31500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F27A4800-39A9-4544-AEF2-E708E11F75AE}"/>
              </a:ext>
            </a:extLst>
          </p:cNvPr>
          <p:cNvSpPr/>
          <p:nvPr/>
        </p:nvSpPr>
        <p:spPr>
          <a:xfrm>
            <a:off x="3482331" y="1792437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0D0B0B1-A2AE-4C4C-B777-9DAFD08D1EC4}"/>
              </a:ext>
            </a:extLst>
          </p:cNvPr>
          <p:cNvSpPr/>
          <p:nvPr/>
        </p:nvSpPr>
        <p:spPr>
          <a:xfrm>
            <a:off x="4081565" y="2409884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D6128FC-7F82-5C4C-B707-5261A1E89525}"/>
              </a:ext>
            </a:extLst>
          </p:cNvPr>
          <p:cNvSpPr/>
          <p:nvPr/>
        </p:nvSpPr>
        <p:spPr>
          <a:xfrm>
            <a:off x="4759435" y="304980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BDE401C-5544-C746-97C3-93AE2A394165}"/>
              </a:ext>
            </a:extLst>
          </p:cNvPr>
          <p:cNvSpPr/>
          <p:nvPr/>
        </p:nvSpPr>
        <p:spPr>
          <a:xfrm>
            <a:off x="2860469" y="2411692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9C768EC-2BAF-B14C-8CA7-54EE7D9B32F4}"/>
              </a:ext>
            </a:extLst>
          </p:cNvPr>
          <p:cNvSpPr/>
          <p:nvPr/>
        </p:nvSpPr>
        <p:spPr>
          <a:xfrm>
            <a:off x="2202013" y="304980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E51DB8C-C6C1-1C40-995A-489177D15861}"/>
              </a:ext>
            </a:extLst>
          </p:cNvPr>
          <p:cNvSpPr/>
          <p:nvPr/>
        </p:nvSpPr>
        <p:spPr>
          <a:xfrm>
            <a:off x="1602164" y="3673366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730CC-855E-C14A-99A9-74EF8EFC8C9C}"/>
              </a:ext>
            </a:extLst>
          </p:cNvPr>
          <p:cNvSpPr/>
          <p:nvPr/>
        </p:nvSpPr>
        <p:spPr>
          <a:xfrm>
            <a:off x="920828" y="4298294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65EA594-4053-A34D-B175-045D03F860AF}"/>
              </a:ext>
            </a:extLst>
          </p:cNvPr>
          <p:cNvSpPr/>
          <p:nvPr/>
        </p:nvSpPr>
        <p:spPr>
          <a:xfrm>
            <a:off x="2177399" y="4283142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81BF993-14FF-A94D-B1C9-DF6C49ABD6EB}"/>
              </a:ext>
            </a:extLst>
          </p:cNvPr>
          <p:cNvSpPr/>
          <p:nvPr/>
        </p:nvSpPr>
        <p:spPr>
          <a:xfrm>
            <a:off x="2860469" y="4319054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D58568E-3AB1-F34D-8893-8A143786480E}"/>
              </a:ext>
            </a:extLst>
          </p:cNvPr>
          <p:cNvSpPr/>
          <p:nvPr/>
        </p:nvSpPr>
        <p:spPr>
          <a:xfrm>
            <a:off x="2854144" y="4924359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F229919-9268-9C49-93B6-22BD8A1BC779}"/>
              </a:ext>
            </a:extLst>
          </p:cNvPr>
          <p:cNvSpPr/>
          <p:nvPr/>
        </p:nvSpPr>
        <p:spPr>
          <a:xfrm>
            <a:off x="3525119" y="4296306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BE49414-4EE8-864D-B031-BE8FDA1B3874}"/>
              </a:ext>
            </a:extLst>
          </p:cNvPr>
          <p:cNvSpPr/>
          <p:nvPr/>
        </p:nvSpPr>
        <p:spPr>
          <a:xfrm>
            <a:off x="4093779" y="366416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32826E4-8D64-0347-B279-CC56D183271C}"/>
              </a:ext>
            </a:extLst>
          </p:cNvPr>
          <p:cNvSpPr/>
          <p:nvPr/>
        </p:nvSpPr>
        <p:spPr>
          <a:xfrm>
            <a:off x="5388404" y="2435302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57A3F-C042-1A43-8117-037296442020}"/>
              </a:ext>
            </a:extLst>
          </p:cNvPr>
          <p:cNvSpPr txBox="1"/>
          <p:nvPr/>
        </p:nvSpPr>
        <p:spPr>
          <a:xfrm>
            <a:off x="6608013" y="5397325"/>
            <a:ext cx="443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A LOT of new combinations/possibilities!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FDF4068-1E72-2047-BCC8-2D10A99495DD}"/>
              </a:ext>
            </a:extLst>
          </p:cNvPr>
          <p:cNvSpPr/>
          <p:nvPr/>
        </p:nvSpPr>
        <p:spPr>
          <a:xfrm>
            <a:off x="2854144" y="3714989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2CDC1F4-BD57-174A-A93E-0B5F6A5C9BD3}"/>
              </a:ext>
            </a:extLst>
          </p:cNvPr>
          <p:cNvSpPr/>
          <p:nvPr/>
        </p:nvSpPr>
        <p:spPr>
          <a:xfrm>
            <a:off x="2854144" y="3035125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9DB9B11-7F56-5B4C-937A-FF879A19AE84}"/>
              </a:ext>
            </a:extLst>
          </p:cNvPr>
          <p:cNvSpPr/>
          <p:nvPr/>
        </p:nvSpPr>
        <p:spPr>
          <a:xfrm>
            <a:off x="6826292" y="3494689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01FD39A-AFAE-EB42-AF48-B7B12E64AF50}"/>
              </a:ext>
            </a:extLst>
          </p:cNvPr>
          <p:cNvSpPr/>
          <p:nvPr/>
        </p:nvSpPr>
        <p:spPr>
          <a:xfrm>
            <a:off x="7966583" y="3492450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BBD124-C6C1-7E4B-AAEF-ED8ECDD02180}"/>
              </a:ext>
            </a:extLst>
          </p:cNvPr>
          <p:cNvSpPr txBox="1"/>
          <p:nvPr/>
        </p:nvSpPr>
        <p:spPr>
          <a:xfrm>
            <a:off x="6750786" y="3042009"/>
            <a:ext cx="65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Start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4A68EE-14C8-A54D-8AAA-4C567B2C9D33}"/>
              </a:ext>
            </a:extLst>
          </p:cNvPr>
          <p:cNvCxnSpPr>
            <a:cxnSpLocks/>
            <a:stCxn id="51" idx="2"/>
            <a:endCxn id="50" idx="6"/>
          </p:cNvCxnSpPr>
          <p:nvPr/>
        </p:nvCxnSpPr>
        <p:spPr>
          <a:xfrm flipH="1">
            <a:off x="7372830" y="3760464"/>
            <a:ext cx="593753" cy="2239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3B31BC8-AF4D-C640-90F6-9F28638DD7FF}"/>
              </a:ext>
            </a:extLst>
          </p:cNvPr>
          <p:cNvCxnSpPr>
            <a:cxnSpLocks/>
            <a:stCxn id="60" idx="2"/>
            <a:endCxn id="51" idx="6"/>
          </p:cNvCxnSpPr>
          <p:nvPr/>
        </p:nvCxnSpPr>
        <p:spPr>
          <a:xfrm flipH="1" flipV="1">
            <a:off x="8513121" y="3760464"/>
            <a:ext cx="617411" cy="4736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43EC7260-7A87-7449-A829-7AD0F8DF264A}"/>
              </a:ext>
            </a:extLst>
          </p:cNvPr>
          <p:cNvSpPr/>
          <p:nvPr/>
        </p:nvSpPr>
        <p:spPr>
          <a:xfrm>
            <a:off x="9130532" y="3497186"/>
            <a:ext cx="546538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38DA83-A600-8245-AE73-BD3A99BF9C3B}"/>
              </a:ext>
            </a:extLst>
          </p:cNvPr>
          <p:cNvSpPr txBox="1"/>
          <p:nvPr/>
        </p:nvSpPr>
        <p:spPr>
          <a:xfrm>
            <a:off x="11104981" y="34924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649376C-CBB8-FA4C-81EE-B75CC2B43529}"/>
              </a:ext>
            </a:extLst>
          </p:cNvPr>
          <p:cNvSpPr/>
          <p:nvPr/>
        </p:nvSpPr>
        <p:spPr>
          <a:xfrm>
            <a:off x="10294481" y="3497186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C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06ACE6E-EEA9-7345-ABB9-BDD352BCCA05}"/>
              </a:ext>
            </a:extLst>
          </p:cNvPr>
          <p:cNvCxnSpPr>
            <a:cxnSpLocks/>
            <a:stCxn id="67" idx="2"/>
            <a:endCxn id="60" idx="6"/>
          </p:cNvCxnSpPr>
          <p:nvPr/>
        </p:nvCxnSpPr>
        <p:spPr>
          <a:xfrm flipH="1">
            <a:off x="9677070" y="3765200"/>
            <a:ext cx="617411" cy="0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B2246C3-744B-084F-96C5-FE8EFCBDFED7}"/>
              </a:ext>
            </a:extLst>
          </p:cNvPr>
          <p:cNvSpPr txBox="1"/>
          <p:nvPr/>
        </p:nvSpPr>
        <p:spPr>
          <a:xfrm>
            <a:off x="179367" y="203383"/>
            <a:ext cx="3721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  <a:p>
            <a:r>
              <a:rPr lang="en-KR" dirty="0"/>
              <a:t>Depth Sensing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391DF64-CD35-0040-B423-AEE8EBE2723A}"/>
              </a:ext>
            </a:extLst>
          </p:cNvPr>
          <p:cNvSpPr/>
          <p:nvPr/>
        </p:nvSpPr>
        <p:spPr>
          <a:xfrm>
            <a:off x="2823079" y="1768470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298957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8EB5-E216-304F-ABA3-B3DD6C95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EAB3BA-07EE-4B64-A177-47C30D77587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97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8B0B7-12D5-6B4D-9960-2D48F454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70" y="1036145"/>
            <a:ext cx="5080000" cy="508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9534627-8D17-E44F-994B-2DB12DCE9D76}"/>
              </a:ext>
            </a:extLst>
          </p:cNvPr>
          <p:cNvSpPr txBox="1"/>
          <p:nvPr/>
        </p:nvSpPr>
        <p:spPr>
          <a:xfrm>
            <a:off x="7641854" y="386367"/>
            <a:ext cx="256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Branches = Each Move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32B1EC-4F57-8A4F-A62E-CF27AA63F807}"/>
              </a:ext>
            </a:extLst>
          </p:cNvPr>
          <p:cNvSpPr txBox="1"/>
          <p:nvPr/>
        </p:nvSpPr>
        <p:spPr>
          <a:xfrm>
            <a:off x="7641854" y="742012"/>
            <a:ext cx="23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Circles = Board State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0264C55-5B69-9944-8A20-E90B8FB428D0}"/>
              </a:ext>
            </a:extLst>
          </p:cNvPr>
          <p:cNvSpPr/>
          <p:nvPr/>
        </p:nvSpPr>
        <p:spPr>
          <a:xfrm>
            <a:off x="3419270" y="1697158"/>
            <a:ext cx="620111" cy="615591"/>
          </a:xfrm>
          <a:prstGeom prst="rect">
            <a:avLst/>
          </a:prstGeom>
          <a:solidFill>
            <a:srgbClr val="6F9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6B88DBE-D8AA-6447-A3E2-E6A59D692C78}"/>
              </a:ext>
            </a:extLst>
          </p:cNvPr>
          <p:cNvSpPr/>
          <p:nvPr/>
        </p:nvSpPr>
        <p:spPr>
          <a:xfrm>
            <a:off x="1543267" y="4845268"/>
            <a:ext cx="620111" cy="615591"/>
          </a:xfrm>
          <a:prstGeom prst="rect">
            <a:avLst/>
          </a:prstGeom>
          <a:solidFill>
            <a:srgbClr val="6F9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6E5B6E0-A2E1-8F42-A188-5AE50827F338}"/>
              </a:ext>
            </a:extLst>
          </p:cNvPr>
          <p:cNvSpPr/>
          <p:nvPr/>
        </p:nvSpPr>
        <p:spPr>
          <a:xfrm>
            <a:off x="2794265" y="4845268"/>
            <a:ext cx="620111" cy="615591"/>
          </a:xfrm>
          <a:prstGeom prst="rect">
            <a:avLst/>
          </a:prstGeom>
          <a:solidFill>
            <a:srgbClr val="6F9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224460-7A07-6544-8114-2D1158C4F6EE}"/>
              </a:ext>
            </a:extLst>
          </p:cNvPr>
          <p:cNvCxnSpPr/>
          <p:nvPr/>
        </p:nvCxnSpPr>
        <p:spPr>
          <a:xfrm>
            <a:off x="3321269" y="1697158"/>
            <a:ext cx="1765738" cy="1634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C22BB4-C481-E045-9782-DD90DFF956EB}"/>
              </a:ext>
            </a:extLst>
          </p:cNvPr>
          <p:cNvCxnSpPr>
            <a:cxnSpLocks/>
          </p:cNvCxnSpPr>
          <p:nvPr/>
        </p:nvCxnSpPr>
        <p:spPr>
          <a:xfrm flipH="1">
            <a:off x="1091277" y="1697158"/>
            <a:ext cx="3249495" cy="29178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25329D-89F1-544B-9C92-A9B694474D99}"/>
              </a:ext>
            </a:extLst>
          </p:cNvPr>
          <p:cNvCxnSpPr>
            <a:cxnSpLocks/>
          </p:cNvCxnSpPr>
          <p:nvPr/>
        </p:nvCxnSpPr>
        <p:spPr>
          <a:xfrm flipH="1" flipV="1">
            <a:off x="1376856" y="4535214"/>
            <a:ext cx="420413" cy="11193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EB634F-37D0-AC47-A3BC-B7A1E49DA686}"/>
              </a:ext>
            </a:extLst>
          </p:cNvPr>
          <p:cNvCxnSpPr>
            <a:cxnSpLocks/>
          </p:cNvCxnSpPr>
          <p:nvPr/>
        </p:nvCxnSpPr>
        <p:spPr>
          <a:xfrm flipV="1">
            <a:off x="1797269" y="4535214"/>
            <a:ext cx="630621" cy="11193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1B8EA4-DAC6-9442-8FD3-C83383BB651B}"/>
              </a:ext>
            </a:extLst>
          </p:cNvPr>
          <p:cNvCxnSpPr>
            <a:cxnSpLocks/>
          </p:cNvCxnSpPr>
          <p:nvPr/>
        </p:nvCxnSpPr>
        <p:spPr>
          <a:xfrm flipV="1">
            <a:off x="3083170" y="2671785"/>
            <a:ext cx="17967" cy="29827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624F22-6F25-444E-9BF9-8A94038AF33D}"/>
              </a:ext>
            </a:extLst>
          </p:cNvPr>
          <p:cNvCxnSpPr>
            <a:cxnSpLocks/>
          </p:cNvCxnSpPr>
          <p:nvPr/>
        </p:nvCxnSpPr>
        <p:spPr>
          <a:xfrm flipV="1">
            <a:off x="2529753" y="2671785"/>
            <a:ext cx="3074113" cy="31500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F27A4800-39A9-4544-AEF2-E708E11F75AE}"/>
              </a:ext>
            </a:extLst>
          </p:cNvPr>
          <p:cNvSpPr/>
          <p:nvPr/>
        </p:nvSpPr>
        <p:spPr>
          <a:xfrm>
            <a:off x="3482331" y="1792437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0D0B0B1-A2AE-4C4C-B777-9DAFD08D1EC4}"/>
              </a:ext>
            </a:extLst>
          </p:cNvPr>
          <p:cNvSpPr/>
          <p:nvPr/>
        </p:nvSpPr>
        <p:spPr>
          <a:xfrm>
            <a:off x="4081565" y="2409884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D6128FC-7F82-5C4C-B707-5261A1E89525}"/>
              </a:ext>
            </a:extLst>
          </p:cNvPr>
          <p:cNvSpPr/>
          <p:nvPr/>
        </p:nvSpPr>
        <p:spPr>
          <a:xfrm>
            <a:off x="4759435" y="304980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BDE401C-5544-C746-97C3-93AE2A394165}"/>
              </a:ext>
            </a:extLst>
          </p:cNvPr>
          <p:cNvSpPr/>
          <p:nvPr/>
        </p:nvSpPr>
        <p:spPr>
          <a:xfrm>
            <a:off x="2860469" y="2411692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9C768EC-2BAF-B14C-8CA7-54EE7D9B32F4}"/>
              </a:ext>
            </a:extLst>
          </p:cNvPr>
          <p:cNvSpPr/>
          <p:nvPr/>
        </p:nvSpPr>
        <p:spPr>
          <a:xfrm>
            <a:off x="2202013" y="304980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E51DB8C-C6C1-1C40-995A-489177D15861}"/>
              </a:ext>
            </a:extLst>
          </p:cNvPr>
          <p:cNvSpPr/>
          <p:nvPr/>
        </p:nvSpPr>
        <p:spPr>
          <a:xfrm>
            <a:off x="1602164" y="3673366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D730CC-855E-C14A-99A9-74EF8EFC8C9C}"/>
              </a:ext>
            </a:extLst>
          </p:cNvPr>
          <p:cNvSpPr/>
          <p:nvPr/>
        </p:nvSpPr>
        <p:spPr>
          <a:xfrm>
            <a:off x="920828" y="4298294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65EA594-4053-A34D-B175-045D03F860AF}"/>
              </a:ext>
            </a:extLst>
          </p:cNvPr>
          <p:cNvSpPr/>
          <p:nvPr/>
        </p:nvSpPr>
        <p:spPr>
          <a:xfrm>
            <a:off x="2177399" y="4283142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81BF993-14FF-A94D-B1C9-DF6C49ABD6EB}"/>
              </a:ext>
            </a:extLst>
          </p:cNvPr>
          <p:cNvSpPr/>
          <p:nvPr/>
        </p:nvSpPr>
        <p:spPr>
          <a:xfrm>
            <a:off x="2860469" y="4319054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D58568E-3AB1-F34D-8893-8A143786480E}"/>
              </a:ext>
            </a:extLst>
          </p:cNvPr>
          <p:cNvSpPr/>
          <p:nvPr/>
        </p:nvSpPr>
        <p:spPr>
          <a:xfrm>
            <a:off x="2854144" y="4924359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F229919-9268-9C49-93B6-22BD8A1BC779}"/>
              </a:ext>
            </a:extLst>
          </p:cNvPr>
          <p:cNvSpPr/>
          <p:nvPr/>
        </p:nvSpPr>
        <p:spPr>
          <a:xfrm>
            <a:off x="3525119" y="4296306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BE49414-4EE8-864D-B031-BE8FDA1B3874}"/>
              </a:ext>
            </a:extLst>
          </p:cNvPr>
          <p:cNvSpPr/>
          <p:nvPr/>
        </p:nvSpPr>
        <p:spPr>
          <a:xfrm>
            <a:off x="4093779" y="3664168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32826E4-8D64-0347-B279-CC56D183271C}"/>
              </a:ext>
            </a:extLst>
          </p:cNvPr>
          <p:cNvSpPr/>
          <p:nvPr/>
        </p:nvSpPr>
        <p:spPr>
          <a:xfrm>
            <a:off x="5388404" y="2435302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57A3F-C042-1A43-8117-037296442020}"/>
              </a:ext>
            </a:extLst>
          </p:cNvPr>
          <p:cNvSpPr txBox="1"/>
          <p:nvPr/>
        </p:nvSpPr>
        <p:spPr>
          <a:xfrm>
            <a:off x="6608013" y="5397325"/>
            <a:ext cx="443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A LOT of new combinations/possibilities!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F45C22-B571-9942-B36A-B2EC96A09CA7}"/>
              </a:ext>
            </a:extLst>
          </p:cNvPr>
          <p:cNvSpPr txBox="1"/>
          <p:nvPr/>
        </p:nvSpPr>
        <p:spPr>
          <a:xfrm>
            <a:off x="7855149" y="5746656"/>
            <a:ext cx="3187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Our tree will get pretty large!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ACD0EE-F3B2-784C-BB84-31DB780CF57F}"/>
              </a:ext>
            </a:extLst>
          </p:cNvPr>
          <p:cNvSpPr/>
          <p:nvPr/>
        </p:nvSpPr>
        <p:spPr>
          <a:xfrm>
            <a:off x="2854144" y="3714989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E881B10-B45C-3E4C-88E9-064B3C290AA4}"/>
              </a:ext>
            </a:extLst>
          </p:cNvPr>
          <p:cNvSpPr/>
          <p:nvPr/>
        </p:nvSpPr>
        <p:spPr>
          <a:xfrm>
            <a:off x="2837793" y="3025115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DFB0965-75C1-314F-B92D-71935B86CE4B}"/>
              </a:ext>
            </a:extLst>
          </p:cNvPr>
          <p:cNvSpPr/>
          <p:nvPr/>
        </p:nvSpPr>
        <p:spPr>
          <a:xfrm>
            <a:off x="6826292" y="3494689"/>
            <a:ext cx="546538" cy="5360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8991A7F-CF98-E948-AC83-0B5A1382F7B9}"/>
              </a:ext>
            </a:extLst>
          </p:cNvPr>
          <p:cNvSpPr/>
          <p:nvPr/>
        </p:nvSpPr>
        <p:spPr>
          <a:xfrm>
            <a:off x="7966583" y="3492450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0E65E3-E07A-F64E-AB64-F6AEF5BB0634}"/>
              </a:ext>
            </a:extLst>
          </p:cNvPr>
          <p:cNvSpPr txBox="1"/>
          <p:nvPr/>
        </p:nvSpPr>
        <p:spPr>
          <a:xfrm>
            <a:off x="6750786" y="3042009"/>
            <a:ext cx="65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Start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279EE44-D365-844D-B2E6-AD82A9DC40C0}"/>
              </a:ext>
            </a:extLst>
          </p:cNvPr>
          <p:cNvCxnSpPr>
            <a:cxnSpLocks/>
            <a:stCxn id="52" idx="2"/>
            <a:endCxn id="51" idx="6"/>
          </p:cNvCxnSpPr>
          <p:nvPr/>
        </p:nvCxnSpPr>
        <p:spPr>
          <a:xfrm flipH="1">
            <a:off x="7372830" y="3760464"/>
            <a:ext cx="593753" cy="2239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5A458FB-4EC3-9D4A-B1B2-10DC33385A16}"/>
              </a:ext>
            </a:extLst>
          </p:cNvPr>
          <p:cNvCxnSpPr>
            <a:cxnSpLocks/>
            <a:stCxn id="61" idx="2"/>
            <a:endCxn id="52" idx="6"/>
          </p:cNvCxnSpPr>
          <p:nvPr/>
        </p:nvCxnSpPr>
        <p:spPr>
          <a:xfrm flipH="1" flipV="1">
            <a:off x="8513121" y="3760464"/>
            <a:ext cx="617411" cy="4736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9D4DCBC0-A337-BA46-9A56-C6D7D505671C}"/>
              </a:ext>
            </a:extLst>
          </p:cNvPr>
          <p:cNvSpPr/>
          <p:nvPr/>
        </p:nvSpPr>
        <p:spPr>
          <a:xfrm>
            <a:off x="9130532" y="3497186"/>
            <a:ext cx="546538" cy="536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2F9D4C-8BEE-1948-BFEE-E529C92CE269}"/>
              </a:ext>
            </a:extLst>
          </p:cNvPr>
          <p:cNvSpPr txBox="1"/>
          <p:nvPr/>
        </p:nvSpPr>
        <p:spPr>
          <a:xfrm>
            <a:off x="11104981" y="34924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A5FA058-2373-A940-93CB-F97740F5BA89}"/>
              </a:ext>
            </a:extLst>
          </p:cNvPr>
          <p:cNvSpPr/>
          <p:nvPr/>
        </p:nvSpPr>
        <p:spPr>
          <a:xfrm>
            <a:off x="10294481" y="3497186"/>
            <a:ext cx="546538" cy="536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ysClr val="windowText" lastClr="000000"/>
                </a:solidFill>
              </a:rPr>
              <a:t>C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86349C3-B2C9-6F45-97F9-E9E908BA6691}"/>
              </a:ext>
            </a:extLst>
          </p:cNvPr>
          <p:cNvCxnSpPr>
            <a:cxnSpLocks/>
            <a:stCxn id="68" idx="2"/>
            <a:endCxn id="61" idx="6"/>
          </p:cNvCxnSpPr>
          <p:nvPr/>
        </p:nvCxnSpPr>
        <p:spPr>
          <a:xfrm flipH="1">
            <a:off x="9677070" y="3765200"/>
            <a:ext cx="617411" cy="0"/>
          </a:xfrm>
          <a:prstGeom prst="line">
            <a:avLst/>
          </a:prstGeom>
          <a:ln w="38100">
            <a:solidFill>
              <a:srgbClr val="C543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3565EF-A83B-A74E-B2C7-30E4107A7865}"/>
              </a:ext>
            </a:extLst>
          </p:cNvPr>
          <p:cNvSpPr txBox="1"/>
          <p:nvPr/>
        </p:nvSpPr>
        <p:spPr>
          <a:xfrm>
            <a:off x="179367" y="203383"/>
            <a:ext cx="3721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MiniMax Algorithm</a:t>
            </a:r>
          </a:p>
          <a:p>
            <a:r>
              <a:rPr lang="en-KR" dirty="0"/>
              <a:t>Depth Sensing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69D3E46-9F4D-674E-83E9-0118C239E8DF}"/>
              </a:ext>
            </a:extLst>
          </p:cNvPr>
          <p:cNvSpPr/>
          <p:nvPr/>
        </p:nvSpPr>
        <p:spPr>
          <a:xfrm>
            <a:off x="2823079" y="1768470"/>
            <a:ext cx="493986" cy="472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013930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D80A1-BD73-4F45-8D9F-5BFB93E94C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588579"/>
                <a:ext cx="10240903" cy="5482539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KR" dirty="0"/>
              </a:p>
              <a:p>
                <a:pPr marL="0" indent="0">
                  <a:buNone/>
                </a:pPr>
                <a:r>
                  <a:rPr lang="en-KR" dirty="0"/>
                  <a:t>A lower-end estimation of possible moves will be ~25 possible moves per turn</a:t>
                </a:r>
              </a:p>
              <a:p>
                <a:pPr marL="0" indent="0">
                  <a:buNone/>
                </a:pPr>
                <a:r>
                  <a:rPr lang="en-KR" dirty="0"/>
                  <a:t>A game of chess typically lasts 40 turns</a:t>
                </a:r>
              </a:p>
              <a:p>
                <a:pPr marL="0" indent="0">
                  <a:buNone/>
                </a:pPr>
                <a:endParaRPr lang="en-KR" dirty="0"/>
              </a:p>
              <a:p>
                <a:pPr marL="0" indent="0">
                  <a:buNone/>
                </a:pPr>
                <a:r>
                  <a:rPr lang="en-KR" dirty="0"/>
                  <a:t>So the number of possibilities to calculate will be:</a:t>
                </a:r>
              </a:p>
              <a:p>
                <a:pPr marL="0" indent="0">
                  <a:buNone/>
                </a:pPr>
                <a:endParaRPr lang="en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55</m:t>
                          </m:r>
                        </m:sup>
                      </m:s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D80A1-BD73-4F45-8D9F-5BFB93E94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588579"/>
                <a:ext cx="10240903" cy="5482539"/>
              </a:xfrm>
              <a:blipFill>
                <a:blip r:embed="rId2"/>
                <a:stretch>
                  <a:fillRect l="-148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CE31F-462D-4B44-BFAB-F8D85922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0293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5196</Words>
  <Application>Microsoft Macintosh PowerPoint</Application>
  <PresentationFormat>Widescreen</PresentationFormat>
  <Paragraphs>2120</Paragraphs>
  <Slides>135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1" baseType="lpstr">
      <vt:lpstr>Arial</vt:lpstr>
      <vt:lpstr>Avenir Next LT Pro</vt:lpstr>
      <vt:lpstr>Avenir Next LT Pro Light</vt:lpstr>
      <vt:lpstr>Calibri</vt:lpstr>
      <vt:lpstr>Cambria Math</vt:lpstr>
      <vt:lpstr>GradientRiseVTI</vt:lpstr>
      <vt:lpstr>Artificial Intelligence for Games </vt:lpstr>
      <vt:lpstr>Industrial Revolutions</vt:lpstr>
      <vt:lpstr>Industrial Revolutions</vt:lpstr>
      <vt:lpstr>Industrial Revolutions</vt:lpstr>
      <vt:lpstr>Industrial Revolutions</vt:lpstr>
      <vt:lpstr>What’s next?</vt:lpstr>
      <vt:lpstr>What’s next?</vt:lpstr>
      <vt:lpstr>What’s next?</vt:lpstr>
      <vt:lpstr>What’s next?</vt:lpstr>
      <vt:lpstr>Overview   </vt:lpstr>
      <vt:lpstr>Trees!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Heuristics &amp;  Minimax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Trees</vt:lpstr>
      <vt:lpstr>Using trees to represent Chess</vt:lpstr>
      <vt:lpstr>Heuristics</vt:lpstr>
      <vt:lpstr>Using heuristics to find path</vt:lpstr>
      <vt:lpstr>Mini-max algorithm</vt:lpstr>
      <vt:lpstr>Finding optimal path using depth</vt:lpstr>
      <vt:lpstr>Methods to make the ai ‘smarter’</vt:lpstr>
      <vt:lpstr>PowerPoint Presentation</vt:lpstr>
      <vt:lpstr>PowerPoint Presentation</vt:lpstr>
      <vt:lpstr>Extra:  Machine learning</vt:lpstr>
      <vt:lpstr>PowerPoint Presentation</vt:lpstr>
      <vt:lpstr>PowerPoint Presentation</vt:lpstr>
      <vt:lpstr>PowerPoint Presentation</vt:lpstr>
      <vt:lpstr>Extra: Machine Learning</vt:lpstr>
      <vt:lpstr>Extra: Machine Learning</vt:lpstr>
      <vt:lpstr>Extra: Machine Learning</vt:lpstr>
      <vt:lpstr>Extra: Machine Learning</vt:lpstr>
      <vt:lpstr>Extra: Machine Learning</vt:lpstr>
      <vt:lpstr>Extra: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topics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for Games </dc:title>
  <dc:creator>John Lee</dc:creator>
  <cp:lastModifiedBy>John Lee</cp:lastModifiedBy>
  <cp:revision>7</cp:revision>
  <dcterms:created xsi:type="dcterms:W3CDTF">2020-07-25T01:30:57Z</dcterms:created>
  <dcterms:modified xsi:type="dcterms:W3CDTF">2020-07-27T19:30:17Z</dcterms:modified>
</cp:coreProperties>
</file>